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25" r:id="rId2"/>
    <p:sldId id="340" r:id="rId3"/>
    <p:sldId id="327" r:id="rId4"/>
    <p:sldId id="334" r:id="rId5"/>
    <p:sldId id="341" r:id="rId6"/>
    <p:sldId id="328" r:id="rId7"/>
    <p:sldId id="293" r:id="rId8"/>
    <p:sldId id="335" r:id="rId9"/>
    <p:sldId id="336" r:id="rId10"/>
    <p:sldId id="337" r:id="rId11"/>
    <p:sldId id="338" r:id="rId12"/>
    <p:sldId id="339" r:id="rId13"/>
    <p:sldId id="323" r:id="rId14"/>
    <p:sldId id="324" r:id="rId15"/>
    <p:sldId id="263" r:id="rId16"/>
    <p:sldId id="314" r:id="rId17"/>
    <p:sldId id="331" r:id="rId18"/>
    <p:sldId id="332" r:id="rId19"/>
    <p:sldId id="322" r:id="rId20"/>
    <p:sldId id="313" r:id="rId21"/>
    <p:sldId id="333" r:id="rId22"/>
    <p:sldId id="278" r:id="rId2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TAU" initials="DT" lastIdx="1" clrIdx="0">
    <p:extLst>
      <p:ext uri="{19B8F6BF-5375-455C-9EA6-DF929625EA0E}">
        <p15:presenceInfo xmlns:p15="http://schemas.microsoft.com/office/powerpoint/2012/main" userId="S-1-5-21-1989392096-1257128356-1516332379-899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36E8FB5-2956-4747-A9D6-B01FD5D161B1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23323362-5765-4588-8AC7-5980BE1D64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72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2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56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12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8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180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1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96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ebaa7b3a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ebaa7b3a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44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1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ebaa7b3a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ebaa7b3a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704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ebaa7b3a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ebaa7b3a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331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353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C757-4ACB-451E-A6FD-CEEF2647A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C726B-7814-423F-A171-5547CCC69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FB226-F5D8-4859-BD8C-44E592483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EDF06-1A3C-4E09-97C1-689B078C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78F-306C-4ABF-B8C0-8FCC1C9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497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D79E-26CC-477E-B424-6F2B71B3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FE6F5-0049-4964-AEF4-C8E3E6551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1ADCC-ACC3-4373-B149-B1159674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37CCC-5E44-483F-A6BA-76EAC6C1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458CE-E968-4D61-895D-25D0A76C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087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A55E2-D6A7-4121-AFCC-9A1B63AC4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86023-EDFA-4A26-A974-70180AA73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AB8A7-D1EB-46C8-B15E-514710272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7B77-BFAB-41C6-87BC-6BC9B12F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52DA5-3627-42CE-9A2B-9BA09C57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075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2" y="1454351"/>
            <a:ext cx="11796669" cy="3949300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4902982" y="5704465"/>
            <a:ext cx="7307772" cy="577328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4400" y="1454333"/>
            <a:ext cx="7157200" cy="39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66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323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▰"/>
              <a:defRPr/>
            </a:lvl1pPr>
            <a:lvl2pPr marL="1219170" lvl="1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2pPr>
            <a:lvl3pPr marL="1828754" lvl="2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3pPr>
            <a:lvl4pPr marL="2438339" lvl="3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4pPr>
            <a:lvl5pPr marL="3047924" lvl="4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5pPr>
            <a:lvl6pPr marL="3657509" lvl="5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6pPr>
            <a:lvl7pPr marL="4267093" lvl="6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7pPr>
            <a:lvl8pPr marL="4876678" lvl="7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8pPr>
            <a:lvl9pPr marL="5486263" lvl="8" indent="-507987">
              <a:spcBef>
                <a:spcPts val="1333"/>
              </a:spcBef>
              <a:spcAft>
                <a:spcPts val="1333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531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1085700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5861497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567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A3DD-5C07-4BBD-9A9C-ED38B430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C4321-5151-477E-81BB-8A62AE948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2363-8DA3-4EA0-93EC-700E8FC9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C6F9B-190A-4BE0-823B-31CC89FF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FF8A0-AD79-4843-AE83-BE4444BF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287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E769-001E-4E13-A3FE-1D157B621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F0126-D6BE-43D0-8C3F-81E497BF3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0A2B2-F5A8-47E1-BCA2-203DB7A2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12EC6-3908-457C-AB2D-C84DA51E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FCB4E-75A0-4D5C-B789-FB0C94D0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18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0AE4-3BC1-4021-B64C-17B8A310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0353-A486-4313-B81B-588F74EC1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42306-0A31-4A37-916C-C001B5238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A0F3-263C-49CD-9B3A-252DC9B0C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D1355-2122-44AC-B66F-02259C375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3298B-2608-49C4-B82E-1BE0EF71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958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15FE-B3A5-4E97-81E3-28955363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8FD13-1E25-42F5-A86F-DC5C475F3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12C57-2C38-4E0D-B1FE-0A281E3B8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5584AA-74FB-47F5-AD15-B67854411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D56BF-8335-4FCB-9E09-6B14F723E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E8BCC-143A-489C-BBA9-04DB4211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779A27-A24D-44E1-A26F-2F54510C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2B5D7-9886-4EDF-B39D-722E6400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891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F53F-FF8C-4177-83BA-5E531D43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408B4-B0E6-43A9-802F-8F3A1D65F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BCA8A-7166-4D5F-B86A-1E18709C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69F65-9B14-4569-B881-4FFD55F1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2993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5CE81-A242-4F09-A801-15E95F4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7A73A-DFAE-4AB0-A39C-CC836780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26DE6-C64F-45AD-BDC3-BD2158E3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55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4CE7-48E0-44BA-BA47-1C127DCF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1A329-8E7F-4436-A0DC-A32B7CD8A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321EB-0D07-4411-9F5E-CB1D3AF4D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57E3E-ABBC-496A-912A-FA79FAEE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9C80C-FA36-4A4E-B0AA-869F7D28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FBA8E-56DA-459E-A84D-690AA248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8702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1970-1DDD-4ACD-8D3D-F0FB0AE4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91E26-367B-4DC0-8DB6-155D0A4F8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A2889-36C1-4055-AC00-2F093F3B6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8DF1D-6E63-41A0-8DD4-A60A955C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2F6B-C315-47D4-B934-E6F375F6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40A62-BEED-4840-9D3A-0D9024DF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0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A60FCF-1BFD-420C-833D-CC7300676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D8717-9F61-4534-9E28-3218BDF70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AE82E-5C3D-49CC-B40F-06D8E1710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B96A0-2983-44EA-90BF-E936AC5B9E9A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E5B3-625D-4037-9E10-146A815F3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38D56-B2FA-4418-AB71-D91938DEC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5B15F-8C85-4E56-855A-218D720C5E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980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dhd-web-app.onrender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DanielTau94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1" y="1454333"/>
            <a:ext cx="6935423" cy="392030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44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Capstone project phase B</a:t>
            </a:r>
            <a:br>
              <a:rPr lang="en-US" sz="44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44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Dealing with communication and concentration disorders</a:t>
            </a:r>
            <a:br>
              <a:rPr lang="en-US" sz="44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44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23-2-D-23</a:t>
            </a: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ADCC05-C8BA-3316-E4E4-56BFDF48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0098340" cy="1443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0B477-DF21-4DD6-9EED-0EC4AEAFAB20}"/>
              </a:ext>
            </a:extLst>
          </p:cNvPr>
          <p:cNvSpPr txBox="1"/>
          <p:nvPr/>
        </p:nvSpPr>
        <p:spPr>
          <a:xfrm>
            <a:off x="488449" y="414099"/>
            <a:ext cx="539734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Capstone Project Phase </a:t>
            </a:r>
            <a:r>
              <a:rPr lang="he-IL" sz="3200" b="1" dirty="0">
                <a:solidFill>
                  <a:srgbClr val="002060"/>
                </a:solidFill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7AC72-5061-0AB9-7008-BD1F8914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93" y="0"/>
            <a:ext cx="6011148" cy="14543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כותרת משנה 2">
            <a:extLst>
              <a:ext uri="{FF2B5EF4-FFF2-40B4-BE49-F238E27FC236}">
                <a16:creationId xmlns:a16="http://schemas.microsoft.com/office/drawing/2014/main" id="{1F18AE48-E167-CE2C-2FB6-579E3FE8C08A}"/>
              </a:ext>
            </a:extLst>
          </p:cNvPr>
          <p:cNvSpPr txBox="1">
            <a:spLocks/>
          </p:cNvSpPr>
          <p:nvPr/>
        </p:nvSpPr>
        <p:spPr>
          <a:xfrm>
            <a:off x="6724342" y="1220415"/>
            <a:ext cx="3437937" cy="3128697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067"/>
              </a:spcAft>
            </a:pPr>
            <a:r>
              <a:rPr lang="en-US" sz="1867" b="1" dirty="0">
                <a:solidFill>
                  <a:schemeClr val="bg1"/>
                </a:solidFill>
                <a:ea typeface="Calibri" panose="020F0502020204030204" pitchFamily="34" charset="0"/>
              </a:rPr>
              <a:t>Supervisor :</a:t>
            </a:r>
          </a:p>
          <a:p>
            <a:pPr>
              <a:spcAft>
                <a:spcPts val="1067"/>
              </a:spcAft>
            </a:pPr>
            <a:r>
              <a:rPr lang="en-US" sz="1867" b="1" dirty="0" err="1">
                <a:solidFill>
                  <a:schemeClr val="bg1"/>
                </a:solidFill>
                <a:ea typeface="Calibri" panose="020F0502020204030204" pitchFamily="34" charset="0"/>
              </a:rPr>
              <a:t>Dr.Natali</a:t>
            </a:r>
            <a:r>
              <a:rPr lang="en-US" sz="1867" b="1" dirty="0">
                <a:solidFill>
                  <a:schemeClr val="bg1"/>
                </a:solidFill>
                <a:ea typeface="Calibri" panose="020F0502020204030204" pitchFamily="34" charset="0"/>
              </a:rPr>
              <a:t> Levi</a:t>
            </a:r>
          </a:p>
          <a:p>
            <a:pPr>
              <a:spcAft>
                <a:spcPts val="1067"/>
              </a:spcAft>
            </a:pPr>
            <a:r>
              <a:rPr lang="en-US" sz="1867" b="1" dirty="0">
                <a:solidFill>
                  <a:schemeClr val="bg1"/>
                </a:solidFill>
                <a:sym typeface="Times"/>
              </a:rPr>
              <a:t>Authors :</a:t>
            </a:r>
          </a:p>
          <a:p>
            <a:pPr>
              <a:spcAft>
                <a:spcPts val="1067"/>
              </a:spcAft>
            </a:pPr>
            <a:r>
              <a:rPr lang="en-US" sz="1867" b="1" dirty="0">
                <a:solidFill>
                  <a:schemeClr val="bg1"/>
                </a:solidFill>
                <a:ea typeface="Calibri" panose="020F0502020204030204" pitchFamily="34" charset="0"/>
              </a:rPr>
              <a:t>Daniel Tau  </a:t>
            </a:r>
          </a:p>
          <a:p>
            <a:pPr>
              <a:spcAft>
                <a:spcPts val="1067"/>
              </a:spcAft>
            </a:pPr>
            <a:r>
              <a:rPr lang="en-US" sz="1867" b="1" dirty="0">
                <a:solidFill>
                  <a:schemeClr val="bg1"/>
                </a:solidFill>
                <a:ea typeface="Calibri" panose="020F0502020204030204" pitchFamily="34" charset="0"/>
              </a:rPr>
              <a:t>Karin Azulay </a:t>
            </a:r>
            <a:r>
              <a:rPr lang="en-US" sz="1867" b="1" dirty="0" err="1">
                <a:solidFill>
                  <a:schemeClr val="bg1"/>
                </a:solidFill>
                <a:ea typeface="Calibri" panose="020F0502020204030204" pitchFamily="34" charset="0"/>
              </a:rPr>
              <a:t>Shokrany</a:t>
            </a:r>
            <a:endParaRPr lang="he-IL" sz="1867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Main Features: The Treatment plan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534" name="Google Shape;534;p34"/>
          <p:cNvSpPr txBox="1">
            <a:spLocks noGrp="1"/>
          </p:cNvSpPr>
          <p:nvPr>
            <p:ph type="body" idx="1"/>
          </p:nvPr>
        </p:nvSpPr>
        <p:spPr>
          <a:xfrm>
            <a:off x="832352" y="1865745"/>
            <a:ext cx="10424533" cy="32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Based on real elementary school requirements!</a:t>
            </a:r>
          </a:p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he-IL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Customized and diverse treatment plan based on every question answered in the form.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Availability to focus on a singular treatment plan, or a treatment plan for the entire classroom!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Sorted display from the most urgent treatment options to the least urgent!</a:t>
            </a:r>
          </a:p>
        </p:txBody>
      </p:sp>
      <p:sp>
        <p:nvSpPr>
          <p:cNvPr id="535" name="Google Shape;535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10</a:t>
            </a:fld>
            <a:endParaRPr/>
          </a:p>
        </p:txBody>
      </p:sp>
      <p:grpSp>
        <p:nvGrpSpPr>
          <p:cNvPr id="21" name="Google Shape;857;p46">
            <a:extLst>
              <a:ext uri="{FF2B5EF4-FFF2-40B4-BE49-F238E27FC236}">
                <a16:creationId xmlns:a16="http://schemas.microsoft.com/office/drawing/2014/main" id="{6DE934D2-3589-F9CA-FDD5-3343D123ACDD}"/>
              </a:ext>
            </a:extLst>
          </p:cNvPr>
          <p:cNvGrpSpPr/>
          <p:nvPr/>
        </p:nvGrpSpPr>
        <p:grpSpPr>
          <a:xfrm>
            <a:off x="420298" y="765485"/>
            <a:ext cx="412055" cy="537497"/>
            <a:chOff x="590250" y="244200"/>
            <a:chExt cx="407975" cy="532175"/>
          </a:xfrm>
        </p:grpSpPr>
        <p:sp>
          <p:nvSpPr>
            <p:cNvPr id="22" name="Google Shape;858;p46">
              <a:extLst>
                <a:ext uri="{FF2B5EF4-FFF2-40B4-BE49-F238E27FC236}">
                  <a16:creationId xmlns:a16="http://schemas.microsoft.com/office/drawing/2014/main" id="{1C964301-5F10-1E9A-8AA6-CFE191E37875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859;p46">
              <a:extLst>
                <a:ext uri="{FF2B5EF4-FFF2-40B4-BE49-F238E27FC236}">
                  <a16:creationId xmlns:a16="http://schemas.microsoft.com/office/drawing/2014/main" id="{807501E3-1D27-548B-CFE9-AD2A0934C0ED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860;p46">
              <a:extLst>
                <a:ext uri="{FF2B5EF4-FFF2-40B4-BE49-F238E27FC236}">
                  <a16:creationId xmlns:a16="http://schemas.microsoft.com/office/drawing/2014/main" id="{A54ED483-0220-7598-427B-25A1F6AC3F6D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861;p46">
              <a:extLst>
                <a:ext uri="{FF2B5EF4-FFF2-40B4-BE49-F238E27FC236}">
                  <a16:creationId xmlns:a16="http://schemas.microsoft.com/office/drawing/2014/main" id="{2B02E6B5-A57B-6EF0-EE24-7EC527822CF1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862;p46">
              <a:extLst>
                <a:ext uri="{FF2B5EF4-FFF2-40B4-BE49-F238E27FC236}">
                  <a16:creationId xmlns:a16="http://schemas.microsoft.com/office/drawing/2014/main" id="{3DE3F0FA-676C-9D69-DF05-E17A03F455B0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863;p46">
              <a:extLst>
                <a:ext uri="{FF2B5EF4-FFF2-40B4-BE49-F238E27FC236}">
                  <a16:creationId xmlns:a16="http://schemas.microsoft.com/office/drawing/2014/main" id="{E0D8AD85-03D8-7A18-6B50-25BE57AF1073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864;p46">
              <a:extLst>
                <a:ext uri="{FF2B5EF4-FFF2-40B4-BE49-F238E27FC236}">
                  <a16:creationId xmlns:a16="http://schemas.microsoft.com/office/drawing/2014/main" id="{E0E07B6F-C52B-324A-C6F8-56E8958EDB1C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865;p46">
              <a:extLst>
                <a:ext uri="{FF2B5EF4-FFF2-40B4-BE49-F238E27FC236}">
                  <a16:creationId xmlns:a16="http://schemas.microsoft.com/office/drawing/2014/main" id="{FB385B69-D23B-6BC4-BDBE-CB41159BDE3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866;p46">
              <a:extLst>
                <a:ext uri="{FF2B5EF4-FFF2-40B4-BE49-F238E27FC236}">
                  <a16:creationId xmlns:a16="http://schemas.microsoft.com/office/drawing/2014/main" id="{8544DE64-93AF-41BA-8D68-0BD64219A424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867;p46">
              <a:extLst>
                <a:ext uri="{FF2B5EF4-FFF2-40B4-BE49-F238E27FC236}">
                  <a16:creationId xmlns:a16="http://schemas.microsoft.com/office/drawing/2014/main" id="{C1CFC25C-09CE-A043-C7F4-FB7D656A995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868;p46">
              <a:extLst>
                <a:ext uri="{FF2B5EF4-FFF2-40B4-BE49-F238E27FC236}">
                  <a16:creationId xmlns:a16="http://schemas.microsoft.com/office/drawing/2014/main" id="{1EE27A9A-C376-E76C-9F44-587C8D96D90B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869;p46">
              <a:extLst>
                <a:ext uri="{FF2B5EF4-FFF2-40B4-BE49-F238E27FC236}">
                  <a16:creationId xmlns:a16="http://schemas.microsoft.com/office/drawing/2014/main" id="{4BE9D1CA-73C5-1D73-C9E0-C95BF0F232DF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870;p46">
              <a:extLst>
                <a:ext uri="{FF2B5EF4-FFF2-40B4-BE49-F238E27FC236}">
                  <a16:creationId xmlns:a16="http://schemas.microsoft.com/office/drawing/2014/main" id="{BD4F93E2-6BA2-8E83-AA83-8D7179D94DC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71;p46">
              <a:extLst>
                <a:ext uri="{FF2B5EF4-FFF2-40B4-BE49-F238E27FC236}">
                  <a16:creationId xmlns:a16="http://schemas.microsoft.com/office/drawing/2014/main" id="{24441723-371B-593E-AD12-657E0764E371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94870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Main Features: ADHD Treatment Plan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35" name="Google Shape;535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11</a:t>
            </a:fld>
            <a:endParaRPr/>
          </a:p>
        </p:txBody>
      </p:sp>
      <p:grpSp>
        <p:nvGrpSpPr>
          <p:cNvPr id="21" name="Google Shape;857;p46">
            <a:extLst>
              <a:ext uri="{FF2B5EF4-FFF2-40B4-BE49-F238E27FC236}">
                <a16:creationId xmlns:a16="http://schemas.microsoft.com/office/drawing/2014/main" id="{6DE934D2-3589-F9CA-FDD5-3343D123ACDD}"/>
              </a:ext>
            </a:extLst>
          </p:cNvPr>
          <p:cNvGrpSpPr/>
          <p:nvPr/>
        </p:nvGrpSpPr>
        <p:grpSpPr>
          <a:xfrm>
            <a:off x="420298" y="765485"/>
            <a:ext cx="412055" cy="537497"/>
            <a:chOff x="590250" y="244200"/>
            <a:chExt cx="407975" cy="532175"/>
          </a:xfrm>
        </p:grpSpPr>
        <p:sp>
          <p:nvSpPr>
            <p:cNvPr id="22" name="Google Shape;858;p46">
              <a:extLst>
                <a:ext uri="{FF2B5EF4-FFF2-40B4-BE49-F238E27FC236}">
                  <a16:creationId xmlns:a16="http://schemas.microsoft.com/office/drawing/2014/main" id="{1C964301-5F10-1E9A-8AA6-CFE191E37875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859;p46">
              <a:extLst>
                <a:ext uri="{FF2B5EF4-FFF2-40B4-BE49-F238E27FC236}">
                  <a16:creationId xmlns:a16="http://schemas.microsoft.com/office/drawing/2014/main" id="{807501E3-1D27-548B-CFE9-AD2A0934C0ED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860;p46">
              <a:extLst>
                <a:ext uri="{FF2B5EF4-FFF2-40B4-BE49-F238E27FC236}">
                  <a16:creationId xmlns:a16="http://schemas.microsoft.com/office/drawing/2014/main" id="{A54ED483-0220-7598-427B-25A1F6AC3F6D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861;p46">
              <a:extLst>
                <a:ext uri="{FF2B5EF4-FFF2-40B4-BE49-F238E27FC236}">
                  <a16:creationId xmlns:a16="http://schemas.microsoft.com/office/drawing/2014/main" id="{2B02E6B5-A57B-6EF0-EE24-7EC527822CF1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862;p46">
              <a:extLst>
                <a:ext uri="{FF2B5EF4-FFF2-40B4-BE49-F238E27FC236}">
                  <a16:creationId xmlns:a16="http://schemas.microsoft.com/office/drawing/2014/main" id="{3DE3F0FA-676C-9D69-DF05-E17A03F455B0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863;p46">
              <a:extLst>
                <a:ext uri="{FF2B5EF4-FFF2-40B4-BE49-F238E27FC236}">
                  <a16:creationId xmlns:a16="http://schemas.microsoft.com/office/drawing/2014/main" id="{E0D8AD85-03D8-7A18-6B50-25BE57AF1073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864;p46">
              <a:extLst>
                <a:ext uri="{FF2B5EF4-FFF2-40B4-BE49-F238E27FC236}">
                  <a16:creationId xmlns:a16="http://schemas.microsoft.com/office/drawing/2014/main" id="{E0E07B6F-C52B-324A-C6F8-56E8958EDB1C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865;p46">
              <a:extLst>
                <a:ext uri="{FF2B5EF4-FFF2-40B4-BE49-F238E27FC236}">
                  <a16:creationId xmlns:a16="http://schemas.microsoft.com/office/drawing/2014/main" id="{FB385B69-D23B-6BC4-BDBE-CB41159BDE3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866;p46">
              <a:extLst>
                <a:ext uri="{FF2B5EF4-FFF2-40B4-BE49-F238E27FC236}">
                  <a16:creationId xmlns:a16="http://schemas.microsoft.com/office/drawing/2014/main" id="{8544DE64-93AF-41BA-8D68-0BD64219A424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867;p46">
              <a:extLst>
                <a:ext uri="{FF2B5EF4-FFF2-40B4-BE49-F238E27FC236}">
                  <a16:creationId xmlns:a16="http://schemas.microsoft.com/office/drawing/2014/main" id="{C1CFC25C-09CE-A043-C7F4-FB7D656A995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868;p46">
              <a:extLst>
                <a:ext uri="{FF2B5EF4-FFF2-40B4-BE49-F238E27FC236}">
                  <a16:creationId xmlns:a16="http://schemas.microsoft.com/office/drawing/2014/main" id="{1EE27A9A-C376-E76C-9F44-587C8D96D90B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869;p46">
              <a:extLst>
                <a:ext uri="{FF2B5EF4-FFF2-40B4-BE49-F238E27FC236}">
                  <a16:creationId xmlns:a16="http://schemas.microsoft.com/office/drawing/2014/main" id="{4BE9D1CA-73C5-1D73-C9E0-C95BF0F232DF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870;p46">
              <a:extLst>
                <a:ext uri="{FF2B5EF4-FFF2-40B4-BE49-F238E27FC236}">
                  <a16:creationId xmlns:a16="http://schemas.microsoft.com/office/drawing/2014/main" id="{BD4F93E2-6BA2-8E83-AA83-8D7179D94DC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71;p46">
              <a:extLst>
                <a:ext uri="{FF2B5EF4-FFF2-40B4-BE49-F238E27FC236}">
                  <a16:creationId xmlns:a16="http://schemas.microsoft.com/office/drawing/2014/main" id="{24441723-371B-593E-AD12-657E0764E371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42DBE6A1-5170-DEC5-C6C3-550B9458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3" y="1853877"/>
            <a:ext cx="12219710" cy="49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7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Main Features: ADHD Treatment Plan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35" name="Google Shape;535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12</a:t>
            </a:fld>
            <a:endParaRPr/>
          </a:p>
        </p:txBody>
      </p:sp>
      <p:grpSp>
        <p:nvGrpSpPr>
          <p:cNvPr id="21" name="Google Shape;857;p46">
            <a:extLst>
              <a:ext uri="{FF2B5EF4-FFF2-40B4-BE49-F238E27FC236}">
                <a16:creationId xmlns:a16="http://schemas.microsoft.com/office/drawing/2014/main" id="{6DE934D2-3589-F9CA-FDD5-3343D123ACDD}"/>
              </a:ext>
            </a:extLst>
          </p:cNvPr>
          <p:cNvGrpSpPr/>
          <p:nvPr/>
        </p:nvGrpSpPr>
        <p:grpSpPr>
          <a:xfrm>
            <a:off x="420298" y="765485"/>
            <a:ext cx="412055" cy="537497"/>
            <a:chOff x="590250" y="244200"/>
            <a:chExt cx="407975" cy="532175"/>
          </a:xfrm>
        </p:grpSpPr>
        <p:sp>
          <p:nvSpPr>
            <p:cNvPr id="22" name="Google Shape;858;p46">
              <a:extLst>
                <a:ext uri="{FF2B5EF4-FFF2-40B4-BE49-F238E27FC236}">
                  <a16:creationId xmlns:a16="http://schemas.microsoft.com/office/drawing/2014/main" id="{1C964301-5F10-1E9A-8AA6-CFE191E37875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859;p46">
              <a:extLst>
                <a:ext uri="{FF2B5EF4-FFF2-40B4-BE49-F238E27FC236}">
                  <a16:creationId xmlns:a16="http://schemas.microsoft.com/office/drawing/2014/main" id="{807501E3-1D27-548B-CFE9-AD2A0934C0ED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860;p46">
              <a:extLst>
                <a:ext uri="{FF2B5EF4-FFF2-40B4-BE49-F238E27FC236}">
                  <a16:creationId xmlns:a16="http://schemas.microsoft.com/office/drawing/2014/main" id="{A54ED483-0220-7598-427B-25A1F6AC3F6D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861;p46">
              <a:extLst>
                <a:ext uri="{FF2B5EF4-FFF2-40B4-BE49-F238E27FC236}">
                  <a16:creationId xmlns:a16="http://schemas.microsoft.com/office/drawing/2014/main" id="{2B02E6B5-A57B-6EF0-EE24-7EC527822CF1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862;p46">
              <a:extLst>
                <a:ext uri="{FF2B5EF4-FFF2-40B4-BE49-F238E27FC236}">
                  <a16:creationId xmlns:a16="http://schemas.microsoft.com/office/drawing/2014/main" id="{3DE3F0FA-676C-9D69-DF05-E17A03F455B0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863;p46">
              <a:extLst>
                <a:ext uri="{FF2B5EF4-FFF2-40B4-BE49-F238E27FC236}">
                  <a16:creationId xmlns:a16="http://schemas.microsoft.com/office/drawing/2014/main" id="{E0D8AD85-03D8-7A18-6B50-25BE57AF1073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864;p46">
              <a:extLst>
                <a:ext uri="{FF2B5EF4-FFF2-40B4-BE49-F238E27FC236}">
                  <a16:creationId xmlns:a16="http://schemas.microsoft.com/office/drawing/2014/main" id="{E0E07B6F-C52B-324A-C6F8-56E8958EDB1C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865;p46">
              <a:extLst>
                <a:ext uri="{FF2B5EF4-FFF2-40B4-BE49-F238E27FC236}">
                  <a16:creationId xmlns:a16="http://schemas.microsoft.com/office/drawing/2014/main" id="{FB385B69-D23B-6BC4-BDBE-CB41159BDE3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866;p46">
              <a:extLst>
                <a:ext uri="{FF2B5EF4-FFF2-40B4-BE49-F238E27FC236}">
                  <a16:creationId xmlns:a16="http://schemas.microsoft.com/office/drawing/2014/main" id="{8544DE64-93AF-41BA-8D68-0BD64219A424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867;p46">
              <a:extLst>
                <a:ext uri="{FF2B5EF4-FFF2-40B4-BE49-F238E27FC236}">
                  <a16:creationId xmlns:a16="http://schemas.microsoft.com/office/drawing/2014/main" id="{C1CFC25C-09CE-A043-C7F4-FB7D656A995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868;p46">
              <a:extLst>
                <a:ext uri="{FF2B5EF4-FFF2-40B4-BE49-F238E27FC236}">
                  <a16:creationId xmlns:a16="http://schemas.microsoft.com/office/drawing/2014/main" id="{1EE27A9A-C376-E76C-9F44-587C8D96D90B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869;p46">
              <a:extLst>
                <a:ext uri="{FF2B5EF4-FFF2-40B4-BE49-F238E27FC236}">
                  <a16:creationId xmlns:a16="http://schemas.microsoft.com/office/drawing/2014/main" id="{4BE9D1CA-73C5-1D73-C9E0-C95BF0F232DF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870;p46">
              <a:extLst>
                <a:ext uri="{FF2B5EF4-FFF2-40B4-BE49-F238E27FC236}">
                  <a16:creationId xmlns:a16="http://schemas.microsoft.com/office/drawing/2014/main" id="{BD4F93E2-6BA2-8E83-AA83-8D7179D94DC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71;p46">
              <a:extLst>
                <a:ext uri="{FF2B5EF4-FFF2-40B4-BE49-F238E27FC236}">
                  <a16:creationId xmlns:a16="http://schemas.microsoft.com/office/drawing/2014/main" id="{24441723-371B-593E-AD12-657E0764E371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D16526FB-E79D-CA91-B495-163F82B5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3" y="1824649"/>
            <a:ext cx="9633403" cy="44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4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13</a:t>
            </a:fld>
            <a:endParaRPr/>
          </a:p>
        </p:txBody>
      </p:sp>
      <p:grpSp>
        <p:nvGrpSpPr>
          <p:cNvPr id="8" name="Google Shape;1266;p46">
            <a:extLst>
              <a:ext uri="{FF2B5EF4-FFF2-40B4-BE49-F238E27FC236}">
                <a16:creationId xmlns:a16="http://schemas.microsoft.com/office/drawing/2014/main" id="{1BE3B2F7-AF25-9AF3-102D-3852D215FA39}"/>
              </a:ext>
            </a:extLst>
          </p:cNvPr>
          <p:cNvGrpSpPr/>
          <p:nvPr/>
        </p:nvGrpSpPr>
        <p:grpSpPr>
          <a:xfrm>
            <a:off x="247665" y="828094"/>
            <a:ext cx="283057" cy="216121"/>
            <a:chOff x="5233525" y="4954450"/>
            <a:chExt cx="538275" cy="516350"/>
          </a:xfrm>
        </p:grpSpPr>
        <p:sp>
          <p:nvSpPr>
            <p:cNvPr id="10" name="Google Shape;1267;p46">
              <a:extLst>
                <a:ext uri="{FF2B5EF4-FFF2-40B4-BE49-F238E27FC236}">
                  <a16:creationId xmlns:a16="http://schemas.microsoft.com/office/drawing/2014/main" id="{CB2DCD96-8E84-358C-C7D0-E985D036FBA6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268;p46">
              <a:extLst>
                <a:ext uri="{FF2B5EF4-FFF2-40B4-BE49-F238E27FC236}">
                  <a16:creationId xmlns:a16="http://schemas.microsoft.com/office/drawing/2014/main" id="{1DE2D377-C0D1-91C9-5A28-82D9D509788D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269;p46">
              <a:extLst>
                <a:ext uri="{FF2B5EF4-FFF2-40B4-BE49-F238E27FC236}">
                  <a16:creationId xmlns:a16="http://schemas.microsoft.com/office/drawing/2014/main" id="{8231A0B5-8858-ADCF-CCA2-F5082BE07764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270;p46">
              <a:extLst>
                <a:ext uri="{FF2B5EF4-FFF2-40B4-BE49-F238E27FC236}">
                  <a16:creationId xmlns:a16="http://schemas.microsoft.com/office/drawing/2014/main" id="{9EEF4CD9-18D7-E91F-31B0-BF1F1E4208AC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271;p46">
              <a:extLst>
                <a:ext uri="{FF2B5EF4-FFF2-40B4-BE49-F238E27FC236}">
                  <a16:creationId xmlns:a16="http://schemas.microsoft.com/office/drawing/2014/main" id="{C058274F-B49F-D8CD-353E-7F70962164FB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272;p46">
              <a:extLst>
                <a:ext uri="{FF2B5EF4-FFF2-40B4-BE49-F238E27FC236}">
                  <a16:creationId xmlns:a16="http://schemas.microsoft.com/office/drawing/2014/main" id="{3D0194D4-6347-5670-B4D4-002149239BFE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273;p46">
              <a:extLst>
                <a:ext uri="{FF2B5EF4-FFF2-40B4-BE49-F238E27FC236}">
                  <a16:creationId xmlns:a16="http://schemas.microsoft.com/office/drawing/2014/main" id="{C98BC79B-7CA0-1159-BED4-06C73982AEF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274;p46">
              <a:extLst>
                <a:ext uri="{FF2B5EF4-FFF2-40B4-BE49-F238E27FC236}">
                  <a16:creationId xmlns:a16="http://schemas.microsoft.com/office/drawing/2014/main" id="{26FB5908-897C-44D6-F862-4F526C358491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275;p46">
              <a:extLst>
                <a:ext uri="{FF2B5EF4-FFF2-40B4-BE49-F238E27FC236}">
                  <a16:creationId xmlns:a16="http://schemas.microsoft.com/office/drawing/2014/main" id="{3C9E2584-35F1-EAE6-D251-2D22C26F5E66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276;p46">
              <a:extLst>
                <a:ext uri="{FF2B5EF4-FFF2-40B4-BE49-F238E27FC236}">
                  <a16:creationId xmlns:a16="http://schemas.microsoft.com/office/drawing/2014/main" id="{D5D75653-0AB4-5713-A919-1D5C3A8F821B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277;p46">
              <a:extLst>
                <a:ext uri="{FF2B5EF4-FFF2-40B4-BE49-F238E27FC236}">
                  <a16:creationId xmlns:a16="http://schemas.microsoft.com/office/drawing/2014/main" id="{8FB8C532-EF01-B1FE-F759-8E2DABA0F705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8A3BE79-74DE-5BD2-B803-A692A2520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5" y="1908929"/>
            <a:ext cx="7468432" cy="45774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D42D4D-84B5-4A2C-9D5E-E7045B635C4B}"/>
              </a:ext>
            </a:extLst>
          </p:cNvPr>
          <p:cNvSpPr/>
          <p:nvPr/>
        </p:nvSpPr>
        <p:spPr>
          <a:xfrm>
            <a:off x="1011831" y="787924"/>
            <a:ext cx="2829421" cy="503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70" dirty="0">
                <a:solidFill>
                  <a:schemeClr val="bg1"/>
                </a:solidFill>
                <a:cs typeface="+mj-cs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75250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699" y="677091"/>
            <a:ext cx="5650380" cy="10310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2667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infrastructure</a:t>
            </a:r>
            <a:br>
              <a:rPr lang="en-US" sz="2667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6FE77-788A-5C6F-3AC8-07EBBBA9D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14" y="1908412"/>
            <a:ext cx="8132441" cy="2109457"/>
          </a:xfrm>
        </p:spPr>
        <p:txBody>
          <a:bodyPr/>
          <a:lstStyle/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en-US" sz="2400" dirty="0"/>
              <a:t>These are the main modules used in our project.</a:t>
            </a:r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en-US" sz="2400" dirty="0"/>
              <a:t>The rest may be found in the package-</a:t>
            </a:r>
            <a:r>
              <a:rPr lang="en-US" sz="2400" dirty="0" err="1"/>
              <a:t>lock.json</a:t>
            </a:r>
            <a:r>
              <a:rPr lang="en-US" sz="2400" dirty="0"/>
              <a:t> on our </a:t>
            </a:r>
            <a:r>
              <a:rPr lang="en-US" sz="2400" dirty="0" err="1"/>
              <a:t>github</a:t>
            </a:r>
            <a:r>
              <a:rPr lang="en-US" sz="2400" dirty="0"/>
              <a:t>!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14</a:t>
            </a:fld>
            <a:endParaRPr/>
          </a:p>
        </p:txBody>
      </p:sp>
      <p:pic>
        <p:nvPicPr>
          <p:cNvPr id="14" name="גרפיקה 7" descr="רשימת ביקורת">
            <a:extLst>
              <a:ext uri="{FF2B5EF4-FFF2-40B4-BE49-F238E27FC236}">
                <a16:creationId xmlns:a16="http://schemas.microsoft.com/office/drawing/2014/main" id="{5C99DEB8-5596-1B01-C794-4173D337A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939" y="623025"/>
            <a:ext cx="822416" cy="822416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06CF22-C180-8EB5-E294-E35098447586}"/>
              </a:ext>
            </a:extLst>
          </p:cNvPr>
          <p:cNvSpPr txBox="1">
            <a:spLocks/>
          </p:cNvSpPr>
          <p:nvPr/>
        </p:nvSpPr>
        <p:spPr>
          <a:xfrm>
            <a:off x="582148" y="3426109"/>
            <a:ext cx="4891401" cy="210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2667" dirty="0"/>
              <a:t>NodeJS version </a:t>
            </a:r>
            <a:r>
              <a:rPr lang="en-IL" sz="2667" dirty="0"/>
              <a:t>18.16.0</a:t>
            </a:r>
            <a:endParaRPr lang="en-US" sz="2667" dirty="0"/>
          </a:p>
          <a:p>
            <a:r>
              <a:rPr lang="en-US" sz="2667" dirty="0"/>
              <a:t>MongoDB version </a:t>
            </a:r>
            <a:r>
              <a:rPr lang="en-IL" sz="2667" dirty="0"/>
              <a:t>5.6.0</a:t>
            </a:r>
            <a:endParaRPr lang="en-US" sz="2667" dirty="0"/>
          </a:p>
          <a:p>
            <a:r>
              <a:rPr lang="en-US" sz="2667" dirty="0"/>
              <a:t>ExpressJS version 4.18.2</a:t>
            </a:r>
          </a:p>
          <a:p>
            <a:r>
              <a:rPr lang="en-US" sz="2667" dirty="0"/>
              <a:t>EJS version: 3.1.9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55183D3-BF15-6CA5-8D8B-B947F9FE951A}"/>
              </a:ext>
            </a:extLst>
          </p:cNvPr>
          <p:cNvSpPr txBox="1">
            <a:spLocks/>
          </p:cNvSpPr>
          <p:nvPr/>
        </p:nvSpPr>
        <p:spPr>
          <a:xfrm>
            <a:off x="909854" y="3891110"/>
            <a:ext cx="4891401" cy="210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3897454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2670" dirty="0">
                <a:solidFill>
                  <a:schemeClr val="bg1"/>
                </a:solidFill>
              </a:rPr>
              <a:t>Verification</a:t>
            </a:r>
            <a:endParaRPr sz="267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6FE77-788A-5C6F-3AC8-07EBBBA9D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5700" y="2050651"/>
            <a:ext cx="8132441" cy="4424039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to test our system, we performed two kinds of evaluation tests. The first one is unit testing and the second is functional testing.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tests performed were based on the evaluation plan from phase A.</a:t>
            </a:r>
          </a:p>
          <a:p>
            <a:r>
              <a:rPr lang="en-US" dirty="0"/>
              <a:t>The application was sent to a school for review which will give back feedback in July due to end of year workload.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15</a:t>
            </a:fld>
            <a:endParaRPr/>
          </a:p>
        </p:txBody>
      </p:sp>
      <p:pic>
        <p:nvPicPr>
          <p:cNvPr id="14" name="גרפיקה 7" descr="רשימת ביקורת">
            <a:extLst>
              <a:ext uri="{FF2B5EF4-FFF2-40B4-BE49-F238E27FC236}">
                <a16:creationId xmlns:a16="http://schemas.microsoft.com/office/drawing/2014/main" id="{5C99DEB8-5596-1B01-C794-4173D337A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939" y="623025"/>
            <a:ext cx="822416" cy="8224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BD4B-A7B9-81D9-C3F2-EAD247FB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Verification – 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BAA7-CEE5-11F0-21EB-04E4B6C0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16</a:t>
            </a:fld>
            <a:endParaRPr lang="en"/>
          </a:p>
        </p:txBody>
      </p:sp>
      <p:pic>
        <p:nvPicPr>
          <p:cNvPr id="4" name="גרפיקה 7" descr="רשימת ביקורת">
            <a:extLst>
              <a:ext uri="{FF2B5EF4-FFF2-40B4-BE49-F238E27FC236}">
                <a16:creationId xmlns:a16="http://schemas.microsoft.com/office/drawing/2014/main" id="{BB2A9260-58D4-4F0E-4EFD-FCA942D0E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939" y="623025"/>
            <a:ext cx="822416" cy="82241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D4D803-B842-6946-4056-10F2DFBD9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44479"/>
              </p:ext>
            </p:extLst>
          </p:nvPr>
        </p:nvGraphicFramePr>
        <p:xfrm>
          <a:off x="993356" y="5161905"/>
          <a:ext cx="8176683" cy="1566313"/>
        </p:xfrm>
        <a:graphic>
          <a:graphicData uri="http://schemas.openxmlformats.org/drawingml/2006/table">
            <a:tbl>
              <a:tblPr firstRow="1" firstCol="1" bandRow="1"/>
              <a:tblGrid>
                <a:gridCol w="618967">
                  <a:extLst>
                    <a:ext uri="{9D8B030D-6E8A-4147-A177-3AD203B41FA5}">
                      <a16:colId xmlns:a16="http://schemas.microsoft.com/office/drawing/2014/main" val="2589232018"/>
                    </a:ext>
                  </a:extLst>
                </a:gridCol>
                <a:gridCol w="2673299">
                  <a:extLst>
                    <a:ext uri="{9D8B030D-6E8A-4147-A177-3AD203B41FA5}">
                      <a16:colId xmlns:a16="http://schemas.microsoft.com/office/drawing/2014/main" val="2452173816"/>
                    </a:ext>
                  </a:extLst>
                </a:gridCol>
                <a:gridCol w="3460972">
                  <a:extLst>
                    <a:ext uri="{9D8B030D-6E8A-4147-A177-3AD203B41FA5}">
                      <a16:colId xmlns:a16="http://schemas.microsoft.com/office/drawing/2014/main" val="1828175172"/>
                    </a:ext>
                  </a:extLst>
                </a:gridCol>
                <a:gridCol w="1423445">
                  <a:extLst>
                    <a:ext uri="{9D8B030D-6E8A-4147-A177-3AD203B41FA5}">
                      <a16:colId xmlns:a16="http://schemas.microsoft.com/office/drawing/2014/main" val="2917690054"/>
                    </a:ext>
                  </a:extLst>
                </a:gridCol>
              </a:tblGrid>
              <a:tr h="24942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Add student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018322"/>
                  </a:ext>
                </a:extLst>
              </a:tr>
              <a:tr h="249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Test Subject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Expected result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704525"/>
                  </a:ext>
                </a:extLst>
              </a:tr>
              <a:tr h="5103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Enter student ID shorter/longer then 9 digits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"Please match the requested format" display on screen.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952151"/>
                  </a:ext>
                </a:extLst>
              </a:tr>
              <a:tr h="5518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Enter existing student ID</a:t>
                      </a: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"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Student with the same ID already exists</a:t>
                      </a:r>
                      <a:r>
                        <a:rPr lang="en-US" sz="1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" display on screen.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68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3532FF-E86B-C8D1-E3C7-E94DAFCB9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14945"/>
              </p:ext>
            </p:extLst>
          </p:nvPr>
        </p:nvGraphicFramePr>
        <p:xfrm>
          <a:off x="993355" y="1618095"/>
          <a:ext cx="8176684" cy="945834"/>
        </p:xfrm>
        <a:graphic>
          <a:graphicData uri="http://schemas.openxmlformats.org/drawingml/2006/table">
            <a:tbl>
              <a:tblPr firstRow="1" firstCol="1" bandRow="1"/>
              <a:tblGrid>
                <a:gridCol w="552192">
                  <a:extLst>
                    <a:ext uri="{9D8B030D-6E8A-4147-A177-3AD203B41FA5}">
                      <a16:colId xmlns:a16="http://schemas.microsoft.com/office/drawing/2014/main" val="128284119"/>
                    </a:ext>
                  </a:extLst>
                </a:gridCol>
                <a:gridCol w="2786129">
                  <a:extLst>
                    <a:ext uri="{9D8B030D-6E8A-4147-A177-3AD203B41FA5}">
                      <a16:colId xmlns:a16="http://schemas.microsoft.com/office/drawing/2014/main" val="2975860110"/>
                    </a:ext>
                  </a:extLst>
                </a:gridCol>
                <a:gridCol w="3347760">
                  <a:extLst>
                    <a:ext uri="{9D8B030D-6E8A-4147-A177-3AD203B41FA5}">
                      <a16:colId xmlns:a16="http://schemas.microsoft.com/office/drawing/2014/main" val="1694996407"/>
                    </a:ext>
                  </a:extLst>
                </a:gridCol>
                <a:gridCol w="1490603">
                  <a:extLst>
                    <a:ext uri="{9D8B030D-6E8A-4147-A177-3AD203B41FA5}">
                      <a16:colId xmlns:a16="http://schemas.microsoft.com/office/drawing/2014/main" val="487986395"/>
                    </a:ext>
                  </a:extLst>
                </a:gridCol>
              </a:tblGrid>
              <a:tr h="231732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Add Class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4952" marR="849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624315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4952" marR="849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Test Subject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4952" marR="849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Expected 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4952" marR="849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4952" marR="849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450843"/>
                  </a:ext>
                </a:extLst>
              </a:tr>
              <a:tr h="4741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4952" marR="849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Class name already exists</a:t>
                      </a:r>
                      <a:endParaRPr lang="en-US" sz="15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84952" marR="849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“Class name already exists" display on screen.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4952" marR="849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4952" marR="849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81969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9D578B29-074D-7B58-057B-C2E6F7D92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23094"/>
              </p:ext>
            </p:extLst>
          </p:nvPr>
        </p:nvGraphicFramePr>
        <p:xfrm>
          <a:off x="993356" y="2563929"/>
          <a:ext cx="8176683" cy="2597976"/>
        </p:xfrm>
        <a:graphic>
          <a:graphicData uri="http://schemas.openxmlformats.org/drawingml/2006/table">
            <a:tbl>
              <a:tblPr firstRow="1" firstCol="1" bandRow="1"/>
              <a:tblGrid>
                <a:gridCol w="618967">
                  <a:extLst>
                    <a:ext uri="{9D8B030D-6E8A-4147-A177-3AD203B41FA5}">
                      <a16:colId xmlns:a16="http://schemas.microsoft.com/office/drawing/2014/main" val="2589232018"/>
                    </a:ext>
                  </a:extLst>
                </a:gridCol>
                <a:gridCol w="2673299">
                  <a:extLst>
                    <a:ext uri="{9D8B030D-6E8A-4147-A177-3AD203B41FA5}">
                      <a16:colId xmlns:a16="http://schemas.microsoft.com/office/drawing/2014/main" val="2452173816"/>
                    </a:ext>
                  </a:extLst>
                </a:gridCol>
                <a:gridCol w="3460972">
                  <a:extLst>
                    <a:ext uri="{9D8B030D-6E8A-4147-A177-3AD203B41FA5}">
                      <a16:colId xmlns:a16="http://schemas.microsoft.com/office/drawing/2014/main" val="1828175172"/>
                    </a:ext>
                  </a:extLst>
                </a:gridCol>
                <a:gridCol w="1423445">
                  <a:extLst>
                    <a:ext uri="{9D8B030D-6E8A-4147-A177-3AD203B41FA5}">
                      <a16:colId xmlns:a16="http://schemas.microsoft.com/office/drawing/2014/main" val="2917690054"/>
                    </a:ext>
                  </a:extLst>
                </a:gridCol>
              </a:tblGrid>
              <a:tr h="232916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Add Form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018322"/>
                  </a:ext>
                </a:extLst>
              </a:tr>
              <a:tr h="2329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Test Subject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Expected result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704525"/>
                  </a:ext>
                </a:extLst>
              </a:tr>
              <a:tr h="7202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Enter student ID with existing form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“A form already exists for this student. Do you want to edit or delete the existing form?" display on screen.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952151"/>
                  </a:ext>
                </a:extLst>
              </a:tr>
              <a:tr h="5202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Enter invalid student ID</a:t>
                      </a: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“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Student not found. Please enter a valid student ID</a:t>
                      </a:r>
                      <a:r>
                        <a:rPr lang="en-US" sz="1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" display on screen.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6834"/>
                  </a:ext>
                </a:extLst>
              </a:tr>
              <a:tr h="7202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Enter class with no students</a:t>
                      </a: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“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No students found for the selected class. Please choose another class.” display on screen</a:t>
                      </a: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503" marR="885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64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BD4B-A7B9-81D9-C3F2-EAD247FB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Verification – Functionality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BAA7-CEE5-11F0-21EB-04E4B6C0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17</a:t>
            </a:fld>
            <a:endParaRPr lang="en"/>
          </a:p>
        </p:txBody>
      </p:sp>
      <p:pic>
        <p:nvPicPr>
          <p:cNvPr id="4" name="גרפיקה 7" descr="רשימת ביקורת">
            <a:extLst>
              <a:ext uri="{FF2B5EF4-FFF2-40B4-BE49-F238E27FC236}">
                <a16:creationId xmlns:a16="http://schemas.microsoft.com/office/drawing/2014/main" id="{BB2A9260-58D4-4F0E-4EFD-FCA942D0E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939" y="512959"/>
            <a:ext cx="822416" cy="822416"/>
          </a:xfrm>
          <a:prstGeom prst="rect">
            <a:avLst/>
          </a:prstGeom>
        </p:spPr>
      </p:pic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907EBCD-B787-72FB-F2C2-6AA20F0D7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4783"/>
              </p:ext>
            </p:extLst>
          </p:nvPr>
        </p:nvGraphicFramePr>
        <p:xfrm>
          <a:off x="878480" y="2028637"/>
          <a:ext cx="10059670" cy="2405563"/>
        </p:xfrm>
        <a:graphic>
          <a:graphicData uri="http://schemas.openxmlformats.org/drawingml/2006/table">
            <a:tbl>
              <a:tblPr firstRow="1" firstCol="1" bandRow="1"/>
              <a:tblGrid>
                <a:gridCol w="553307">
                  <a:extLst>
                    <a:ext uri="{9D8B030D-6E8A-4147-A177-3AD203B41FA5}">
                      <a16:colId xmlns:a16="http://schemas.microsoft.com/office/drawing/2014/main" val="2730445274"/>
                    </a:ext>
                  </a:extLst>
                </a:gridCol>
                <a:gridCol w="3577528">
                  <a:extLst>
                    <a:ext uri="{9D8B030D-6E8A-4147-A177-3AD203B41FA5}">
                      <a16:colId xmlns:a16="http://schemas.microsoft.com/office/drawing/2014/main" val="575087746"/>
                    </a:ext>
                  </a:extLst>
                </a:gridCol>
                <a:gridCol w="4134724">
                  <a:extLst>
                    <a:ext uri="{9D8B030D-6E8A-4147-A177-3AD203B41FA5}">
                      <a16:colId xmlns:a16="http://schemas.microsoft.com/office/drawing/2014/main" val="2347149933"/>
                    </a:ext>
                  </a:extLst>
                </a:gridCol>
                <a:gridCol w="1794111">
                  <a:extLst>
                    <a:ext uri="{9D8B030D-6E8A-4147-A177-3AD203B41FA5}">
                      <a16:colId xmlns:a16="http://schemas.microsoft.com/office/drawing/2014/main" val="860498657"/>
                    </a:ext>
                  </a:extLst>
                </a:gridCol>
              </a:tblGrid>
              <a:tr h="29512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Display class form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876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Test Subject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Expected 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9464"/>
                  </a:ext>
                </a:extLst>
              </a:tr>
              <a:tr h="467784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chooses a student to begin form for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form is displayed.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613549"/>
                  </a:ext>
                </a:extLst>
              </a:tr>
              <a:tr h="467784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chooses a student to edit form for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previous form filled is displayed.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629883"/>
                  </a:ext>
                </a:extLst>
              </a:tr>
              <a:tr h="467784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chooses a student to remove a form for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chosen student form is removed.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207217"/>
                  </a:ext>
                </a:extLst>
              </a:tr>
              <a:tr h="441653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presses Next/Previous Students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Next/Previous set of 3 students is displayed.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7832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1E8261-9FBA-850F-C389-A783564707A8}"/>
              </a:ext>
            </a:extLst>
          </p:cNvPr>
          <p:cNvGraphicFramePr>
            <a:graphicFrameLocks noGrp="1"/>
          </p:cNvGraphicFramePr>
          <p:nvPr/>
        </p:nvGraphicFramePr>
        <p:xfrm>
          <a:off x="878480" y="4434200"/>
          <a:ext cx="10059670" cy="1485564"/>
        </p:xfrm>
        <a:graphic>
          <a:graphicData uri="http://schemas.openxmlformats.org/drawingml/2006/table">
            <a:tbl>
              <a:tblPr firstRow="1" firstCol="1" bandRow="1"/>
              <a:tblGrid>
                <a:gridCol w="553307">
                  <a:extLst>
                    <a:ext uri="{9D8B030D-6E8A-4147-A177-3AD203B41FA5}">
                      <a16:colId xmlns:a16="http://schemas.microsoft.com/office/drawing/2014/main" val="2730445274"/>
                    </a:ext>
                  </a:extLst>
                </a:gridCol>
                <a:gridCol w="3577528">
                  <a:extLst>
                    <a:ext uri="{9D8B030D-6E8A-4147-A177-3AD203B41FA5}">
                      <a16:colId xmlns:a16="http://schemas.microsoft.com/office/drawing/2014/main" val="575087746"/>
                    </a:ext>
                  </a:extLst>
                </a:gridCol>
                <a:gridCol w="4134724">
                  <a:extLst>
                    <a:ext uri="{9D8B030D-6E8A-4147-A177-3AD203B41FA5}">
                      <a16:colId xmlns:a16="http://schemas.microsoft.com/office/drawing/2014/main" val="2347149933"/>
                    </a:ext>
                  </a:extLst>
                </a:gridCol>
                <a:gridCol w="1794111">
                  <a:extLst>
                    <a:ext uri="{9D8B030D-6E8A-4147-A177-3AD203B41FA5}">
                      <a16:colId xmlns:a16="http://schemas.microsoft.com/office/drawing/2014/main" val="860498657"/>
                    </a:ext>
                  </a:extLst>
                </a:gridCol>
              </a:tblGrid>
              <a:tr h="29512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Displayed Form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876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Test Subject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Expected 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9464"/>
                  </a:ext>
                </a:extLst>
              </a:tr>
              <a:tr h="441653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presses ‘next/previous question’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Next/Previous question is displayed.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613549"/>
                  </a:ext>
                </a:extLst>
              </a:tr>
              <a:tr h="467784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chooses Submit Form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form is submitted, and a treatment plan is generated.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629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389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BD4B-A7B9-81D9-C3F2-EAD247FB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Verification – Functionality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BAA7-CEE5-11F0-21EB-04E4B6C0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18</a:t>
            </a:fld>
            <a:endParaRPr lang="en"/>
          </a:p>
        </p:txBody>
      </p:sp>
      <p:pic>
        <p:nvPicPr>
          <p:cNvPr id="4" name="גרפיקה 7" descr="רשימת ביקורת">
            <a:extLst>
              <a:ext uri="{FF2B5EF4-FFF2-40B4-BE49-F238E27FC236}">
                <a16:creationId xmlns:a16="http://schemas.microsoft.com/office/drawing/2014/main" id="{BB2A9260-58D4-4F0E-4EFD-FCA942D0E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939" y="512959"/>
            <a:ext cx="822416" cy="82241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1E8261-9FBA-850F-C389-A783564707A8}"/>
              </a:ext>
            </a:extLst>
          </p:cNvPr>
          <p:cNvGraphicFramePr>
            <a:graphicFrameLocks noGrp="1"/>
          </p:cNvGraphicFramePr>
          <p:nvPr/>
        </p:nvGraphicFramePr>
        <p:xfrm>
          <a:off x="878480" y="2804033"/>
          <a:ext cx="10059670" cy="1007218"/>
        </p:xfrm>
        <a:graphic>
          <a:graphicData uri="http://schemas.openxmlformats.org/drawingml/2006/table">
            <a:tbl>
              <a:tblPr firstRow="1" firstCol="1" bandRow="1"/>
              <a:tblGrid>
                <a:gridCol w="553307">
                  <a:extLst>
                    <a:ext uri="{9D8B030D-6E8A-4147-A177-3AD203B41FA5}">
                      <a16:colId xmlns:a16="http://schemas.microsoft.com/office/drawing/2014/main" val="2730445274"/>
                    </a:ext>
                  </a:extLst>
                </a:gridCol>
                <a:gridCol w="3577528">
                  <a:extLst>
                    <a:ext uri="{9D8B030D-6E8A-4147-A177-3AD203B41FA5}">
                      <a16:colId xmlns:a16="http://schemas.microsoft.com/office/drawing/2014/main" val="575087746"/>
                    </a:ext>
                  </a:extLst>
                </a:gridCol>
                <a:gridCol w="4134724">
                  <a:extLst>
                    <a:ext uri="{9D8B030D-6E8A-4147-A177-3AD203B41FA5}">
                      <a16:colId xmlns:a16="http://schemas.microsoft.com/office/drawing/2014/main" val="2347149933"/>
                    </a:ext>
                  </a:extLst>
                </a:gridCol>
                <a:gridCol w="1794111">
                  <a:extLst>
                    <a:ext uri="{9D8B030D-6E8A-4147-A177-3AD203B41FA5}">
                      <a16:colId xmlns:a16="http://schemas.microsoft.com/office/drawing/2014/main" val="860498657"/>
                    </a:ext>
                  </a:extLst>
                </a:gridCol>
              </a:tblGrid>
              <a:tr h="29512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Student Treatment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876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Test Subject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Expected 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9464"/>
                  </a:ext>
                </a:extLst>
              </a:tr>
              <a:tr h="467784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enters a valid student ID with existing form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student treatment plan is displayed.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61354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910743AC-C456-6D25-29B5-3754929F6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476675"/>
              </p:ext>
            </p:extLst>
          </p:nvPr>
        </p:nvGraphicFramePr>
        <p:xfrm>
          <a:off x="878480" y="1539909"/>
          <a:ext cx="10059670" cy="1549085"/>
        </p:xfrm>
        <a:graphic>
          <a:graphicData uri="http://schemas.openxmlformats.org/drawingml/2006/table">
            <a:tbl>
              <a:tblPr firstRow="1" firstCol="1" bandRow="1"/>
              <a:tblGrid>
                <a:gridCol w="553307">
                  <a:extLst>
                    <a:ext uri="{9D8B030D-6E8A-4147-A177-3AD203B41FA5}">
                      <a16:colId xmlns:a16="http://schemas.microsoft.com/office/drawing/2014/main" val="2730445274"/>
                    </a:ext>
                  </a:extLst>
                </a:gridCol>
                <a:gridCol w="3577528">
                  <a:extLst>
                    <a:ext uri="{9D8B030D-6E8A-4147-A177-3AD203B41FA5}">
                      <a16:colId xmlns:a16="http://schemas.microsoft.com/office/drawing/2014/main" val="575087746"/>
                    </a:ext>
                  </a:extLst>
                </a:gridCol>
                <a:gridCol w="4134724">
                  <a:extLst>
                    <a:ext uri="{9D8B030D-6E8A-4147-A177-3AD203B41FA5}">
                      <a16:colId xmlns:a16="http://schemas.microsoft.com/office/drawing/2014/main" val="2347149933"/>
                    </a:ext>
                  </a:extLst>
                </a:gridCol>
                <a:gridCol w="1794111">
                  <a:extLst>
                    <a:ext uri="{9D8B030D-6E8A-4147-A177-3AD203B41FA5}">
                      <a16:colId xmlns:a16="http://schemas.microsoft.com/office/drawing/2014/main" val="860498657"/>
                    </a:ext>
                  </a:extLst>
                </a:gridCol>
              </a:tblGrid>
              <a:tr h="228600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Treatment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876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Test Subject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Expected 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9464"/>
                  </a:ext>
                </a:extLst>
              </a:tr>
              <a:tr h="467784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enters ‘Student Treatment’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Student Treatment introduction page is displayed.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613549"/>
                  </a:ext>
                </a:extLst>
              </a:tr>
              <a:tr h="603251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enters ‘Class Treatment’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Class Treatment introduction page is displayed.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81260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A4E1336-5071-D503-EB5C-FDFA92EBC6E2}"/>
              </a:ext>
            </a:extLst>
          </p:cNvPr>
          <p:cNvGraphicFramePr>
            <a:graphicFrameLocks noGrp="1"/>
          </p:cNvGraphicFramePr>
          <p:nvPr/>
        </p:nvGraphicFramePr>
        <p:xfrm>
          <a:off x="878480" y="3795546"/>
          <a:ext cx="10059670" cy="1448871"/>
        </p:xfrm>
        <a:graphic>
          <a:graphicData uri="http://schemas.openxmlformats.org/drawingml/2006/table">
            <a:tbl>
              <a:tblPr firstRow="1" firstCol="1" bandRow="1"/>
              <a:tblGrid>
                <a:gridCol w="553307">
                  <a:extLst>
                    <a:ext uri="{9D8B030D-6E8A-4147-A177-3AD203B41FA5}">
                      <a16:colId xmlns:a16="http://schemas.microsoft.com/office/drawing/2014/main" val="2730445274"/>
                    </a:ext>
                  </a:extLst>
                </a:gridCol>
                <a:gridCol w="3577528">
                  <a:extLst>
                    <a:ext uri="{9D8B030D-6E8A-4147-A177-3AD203B41FA5}">
                      <a16:colId xmlns:a16="http://schemas.microsoft.com/office/drawing/2014/main" val="575087746"/>
                    </a:ext>
                  </a:extLst>
                </a:gridCol>
                <a:gridCol w="4134724">
                  <a:extLst>
                    <a:ext uri="{9D8B030D-6E8A-4147-A177-3AD203B41FA5}">
                      <a16:colId xmlns:a16="http://schemas.microsoft.com/office/drawing/2014/main" val="2347149933"/>
                    </a:ext>
                  </a:extLst>
                </a:gridCol>
                <a:gridCol w="1794111">
                  <a:extLst>
                    <a:ext uri="{9D8B030D-6E8A-4147-A177-3AD203B41FA5}">
                      <a16:colId xmlns:a16="http://schemas.microsoft.com/office/drawing/2014/main" val="860498657"/>
                    </a:ext>
                  </a:extLst>
                </a:gridCol>
              </a:tblGrid>
              <a:tr h="29512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 Treatment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876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Test Subject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Expected 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9464"/>
                  </a:ext>
                </a:extLst>
              </a:tr>
              <a:tr h="467784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chooses a none empty classroom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Treatment for all students in the chosen classroom is displayed.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613549"/>
                  </a:ext>
                </a:extLst>
              </a:tr>
              <a:tr h="441653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presses on a student name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chosen student treatment plan is displayed.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601048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6E6D7CF-B276-8B31-1DB1-30F36EE9E598}"/>
              </a:ext>
            </a:extLst>
          </p:cNvPr>
          <p:cNvGraphicFramePr>
            <a:graphicFrameLocks noGrp="1"/>
          </p:cNvGraphicFramePr>
          <p:nvPr/>
        </p:nvGraphicFramePr>
        <p:xfrm>
          <a:off x="878480" y="5224355"/>
          <a:ext cx="10059670" cy="970525"/>
        </p:xfrm>
        <a:graphic>
          <a:graphicData uri="http://schemas.openxmlformats.org/drawingml/2006/table">
            <a:tbl>
              <a:tblPr firstRow="1" firstCol="1" bandRow="1"/>
              <a:tblGrid>
                <a:gridCol w="553307">
                  <a:extLst>
                    <a:ext uri="{9D8B030D-6E8A-4147-A177-3AD203B41FA5}">
                      <a16:colId xmlns:a16="http://schemas.microsoft.com/office/drawing/2014/main" val="2730445274"/>
                    </a:ext>
                  </a:extLst>
                </a:gridCol>
                <a:gridCol w="3577528">
                  <a:extLst>
                    <a:ext uri="{9D8B030D-6E8A-4147-A177-3AD203B41FA5}">
                      <a16:colId xmlns:a16="http://schemas.microsoft.com/office/drawing/2014/main" val="575087746"/>
                    </a:ext>
                  </a:extLst>
                </a:gridCol>
                <a:gridCol w="4134724">
                  <a:extLst>
                    <a:ext uri="{9D8B030D-6E8A-4147-A177-3AD203B41FA5}">
                      <a16:colId xmlns:a16="http://schemas.microsoft.com/office/drawing/2014/main" val="2347149933"/>
                    </a:ext>
                  </a:extLst>
                </a:gridCol>
                <a:gridCol w="1794111">
                  <a:extLst>
                    <a:ext uri="{9D8B030D-6E8A-4147-A177-3AD203B41FA5}">
                      <a16:colId xmlns:a16="http://schemas.microsoft.com/office/drawing/2014/main" val="860498657"/>
                    </a:ext>
                  </a:extLst>
                </a:gridCol>
              </a:tblGrid>
              <a:tr h="29512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Student Treatment Display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876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Test Subject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Expected 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9464"/>
                  </a:ext>
                </a:extLst>
              </a:tr>
              <a:tr h="441653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teacher presses ‘Load More’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next treatment option pops up.</a:t>
                      </a: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Pass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363" marR="853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613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061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EB9D-ABEF-C69A-2D4F-265CC25E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DAB86-708C-B196-A1EF-0B97DA7187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19</a:t>
            </a:fld>
            <a:endParaRPr lang="en"/>
          </a:p>
        </p:txBody>
      </p:sp>
      <p:grpSp>
        <p:nvGrpSpPr>
          <p:cNvPr id="5" name="Google Shape;1014;p46">
            <a:extLst>
              <a:ext uri="{FF2B5EF4-FFF2-40B4-BE49-F238E27FC236}">
                <a16:creationId xmlns:a16="http://schemas.microsoft.com/office/drawing/2014/main" id="{0CFE9038-5F27-13AB-5E81-367FC0C5A99C}"/>
              </a:ext>
            </a:extLst>
          </p:cNvPr>
          <p:cNvGrpSpPr/>
          <p:nvPr/>
        </p:nvGrpSpPr>
        <p:grpSpPr>
          <a:xfrm>
            <a:off x="373029" y="792606"/>
            <a:ext cx="575236" cy="541220"/>
            <a:chOff x="2583100" y="2973775"/>
            <a:chExt cx="461550" cy="437200"/>
          </a:xfrm>
        </p:grpSpPr>
        <p:sp>
          <p:nvSpPr>
            <p:cNvPr id="6" name="Google Shape;1015;p46">
              <a:extLst>
                <a:ext uri="{FF2B5EF4-FFF2-40B4-BE49-F238E27FC236}">
                  <a16:creationId xmlns:a16="http://schemas.microsoft.com/office/drawing/2014/main" id="{5338DD8E-FCB5-1285-2A5B-EA3938F75FC8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1016;p46">
              <a:extLst>
                <a:ext uri="{FF2B5EF4-FFF2-40B4-BE49-F238E27FC236}">
                  <a16:creationId xmlns:a16="http://schemas.microsoft.com/office/drawing/2014/main" id="{1B650D5C-759E-EC54-4942-1CF082CF71B2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Demonstration video">
            <a:hlinkClick r:id="" action="ppaction://media"/>
            <a:extLst>
              <a:ext uri="{FF2B5EF4-FFF2-40B4-BE49-F238E27FC236}">
                <a16:creationId xmlns:a16="http://schemas.microsoft.com/office/drawing/2014/main" id="{85C470C1-D27F-FCEB-6CE7-60A0E2BC16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8672" y="1545033"/>
            <a:ext cx="9138661" cy="49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C4554CF-715E-BBC7-CD37-50CA7FF7AEBA}"/>
              </a:ext>
            </a:extLst>
          </p:cNvPr>
          <p:cNvGrpSpPr/>
          <p:nvPr/>
        </p:nvGrpSpPr>
        <p:grpSpPr>
          <a:xfrm>
            <a:off x="10609205" y="2626418"/>
            <a:ext cx="1523744" cy="1695889"/>
            <a:chOff x="1766645" y="860682"/>
            <a:chExt cx="2027976" cy="2027977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424065B2-883E-B9BC-A039-BB001F1C1D3E}"/>
                </a:ext>
              </a:extLst>
            </p:cNvPr>
            <p:cNvSpPr/>
            <p:nvPr/>
          </p:nvSpPr>
          <p:spPr>
            <a:xfrm>
              <a:off x="1766645" y="860682"/>
              <a:ext cx="2027976" cy="2027977"/>
            </a:xfrm>
            <a:prstGeom prst="foldedCorner">
              <a:avLst>
                <a:gd name="adj" fmla="val 24703"/>
              </a:avLst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84EF3DC-3E1E-2CF7-BE1C-2D0DAE16A56C}"/>
                </a:ext>
              </a:extLst>
            </p:cNvPr>
            <p:cNvSpPr/>
            <p:nvPr/>
          </p:nvSpPr>
          <p:spPr>
            <a:xfrm rot="20813872">
              <a:off x="1957155" y="2043228"/>
              <a:ext cx="309769" cy="685288"/>
            </a:xfrm>
            <a:custGeom>
              <a:avLst/>
              <a:gdLst>
                <a:gd name="connsiteX0" fmla="*/ 285622 w 309769"/>
                <a:gd name="connsiteY0" fmla="*/ 307764 h 685288"/>
                <a:gd name="connsiteX1" fmla="*/ 309769 w 309769"/>
                <a:gd name="connsiteY1" fmla="*/ 333072 h 685288"/>
                <a:gd name="connsiteX2" fmla="*/ 309769 w 309769"/>
                <a:gd name="connsiteY2" fmla="*/ 448116 h 685288"/>
                <a:gd name="connsiteX3" fmla="*/ 261475 w 309769"/>
                <a:gd name="connsiteY3" fmla="*/ 436876 h 685288"/>
                <a:gd name="connsiteX4" fmla="*/ 261475 w 309769"/>
                <a:gd name="connsiteY4" fmla="*/ 333072 h 685288"/>
                <a:gd name="connsiteX5" fmla="*/ 268548 w 309769"/>
                <a:gd name="connsiteY5" fmla="*/ 315176 h 685288"/>
                <a:gd name="connsiteX6" fmla="*/ 285622 w 309769"/>
                <a:gd name="connsiteY6" fmla="*/ 307764 h 685288"/>
                <a:gd name="connsiteX7" fmla="*/ 119645 w 309769"/>
                <a:gd name="connsiteY7" fmla="*/ 286 h 685288"/>
                <a:gd name="connsiteX8" fmla="*/ 172701 w 309769"/>
                <a:gd name="connsiteY8" fmla="*/ 18206 h 685288"/>
                <a:gd name="connsiteX9" fmla="*/ 224871 w 309769"/>
                <a:gd name="connsiteY9" fmla="*/ 115159 h 685288"/>
                <a:gd name="connsiteX10" fmla="*/ 225145 w 309769"/>
                <a:gd name="connsiteY10" fmla="*/ 115158 h 685288"/>
                <a:gd name="connsiteX11" fmla="*/ 225145 w 309769"/>
                <a:gd name="connsiteY11" fmla="*/ 616323 h 685288"/>
                <a:gd name="connsiteX12" fmla="*/ 224456 w 309769"/>
                <a:gd name="connsiteY12" fmla="*/ 616322 h 685288"/>
                <a:gd name="connsiteX13" fmla="*/ 194467 w 309769"/>
                <a:gd name="connsiteY13" fmla="*/ 673416 h 685288"/>
                <a:gd name="connsiteX14" fmla="*/ 123923 w 309769"/>
                <a:gd name="connsiteY14" fmla="*/ 677122 h 685288"/>
                <a:gd name="connsiteX15" fmla="*/ 87706 w 309769"/>
                <a:gd name="connsiteY15" fmla="*/ 617758 h 685288"/>
                <a:gd name="connsiteX16" fmla="*/ 87159 w 309769"/>
                <a:gd name="connsiteY16" fmla="*/ 617758 h 685288"/>
                <a:gd name="connsiteX17" fmla="*/ 87159 w 309769"/>
                <a:gd name="connsiteY17" fmla="*/ 246290 h 685288"/>
                <a:gd name="connsiteX18" fmla="*/ 94231 w 309769"/>
                <a:gd name="connsiteY18" fmla="*/ 228395 h 685288"/>
                <a:gd name="connsiteX19" fmla="*/ 111306 w 309769"/>
                <a:gd name="connsiteY19" fmla="*/ 220982 h 685288"/>
                <a:gd name="connsiteX20" fmla="*/ 135453 w 309769"/>
                <a:gd name="connsiteY20" fmla="*/ 246290 h 685288"/>
                <a:gd name="connsiteX21" fmla="*/ 135452 w 309769"/>
                <a:gd name="connsiteY21" fmla="*/ 616125 h 685288"/>
                <a:gd name="connsiteX22" fmla="*/ 146831 w 309769"/>
                <a:gd name="connsiteY22" fmla="*/ 632810 h 685288"/>
                <a:gd name="connsiteX23" fmla="*/ 167292 w 309769"/>
                <a:gd name="connsiteY23" fmla="*/ 631828 h 685288"/>
                <a:gd name="connsiteX24" fmla="*/ 176856 w 309769"/>
                <a:gd name="connsiteY24" fmla="*/ 616322 h 685288"/>
                <a:gd name="connsiteX25" fmla="*/ 176851 w 309769"/>
                <a:gd name="connsiteY25" fmla="*/ 616322 h 685288"/>
                <a:gd name="connsiteX26" fmla="*/ 176851 w 309769"/>
                <a:gd name="connsiteY26" fmla="*/ 121987 h 685288"/>
                <a:gd name="connsiteX27" fmla="*/ 176550 w 309769"/>
                <a:gd name="connsiteY27" fmla="*/ 121968 h 685288"/>
                <a:gd name="connsiteX28" fmla="*/ 146806 w 309769"/>
                <a:gd name="connsiteY28" fmla="*/ 61163 h 685288"/>
                <a:gd name="connsiteX29" fmla="*/ 124832 w 309769"/>
                <a:gd name="connsiteY29" fmla="*/ 52059 h 685288"/>
                <a:gd name="connsiteX30" fmla="*/ 113771 w 309769"/>
                <a:gd name="connsiteY30" fmla="*/ 50984 h 685288"/>
                <a:gd name="connsiteX31" fmla="*/ 93711 w 309769"/>
                <a:gd name="connsiteY31" fmla="*/ 53060 h 685288"/>
                <a:gd name="connsiteX32" fmla="*/ 81057 w 309769"/>
                <a:gd name="connsiteY32" fmla="*/ 58551 h 685288"/>
                <a:gd name="connsiteX33" fmla="*/ 54108 w 309769"/>
                <a:gd name="connsiteY33" fmla="*/ 89040 h 685288"/>
                <a:gd name="connsiteX34" fmla="*/ 50769 w 309769"/>
                <a:gd name="connsiteY34" fmla="*/ 99778 h 685288"/>
                <a:gd name="connsiteX35" fmla="*/ 50876 w 309769"/>
                <a:gd name="connsiteY35" fmla="*/ 99872 h 685288"/>
                <a:gd name="connsiteX36" fmla="*/ 49114 w 309769"/>
                <a:gd name="connsiteY36" fmla="*/ 108623 h 685288"/>
                <a:gd name="connsiteX37" fmla="*/ 49078 w 309769"/>
                <a:gd name="connsiteY37" fmla="*/ 108890 h 685288"/>
                <a:gd name="connsiteX38" fmla="*/ 48481 w 309769"/>
                <a:gd name="connsiteY38" fmla="*/ 117953 h 685288"/>
                <a:gd name="connsiteX39" fmla="*/ 48294 w 309769"/>
                <a:gd name="connsiteY39" fmla="*/ 117953 h 685288"/>
                <a:gd name="connsiteX40" fmla="*/ 48294 w 309769"/>
                <a:gd name="connsiteY40" fmla="*/ 387259 h 685288"/>
                <a:gd name="connsiteX41" fmla="*/ 0 w 309769"/>
                <a:gd name="connsiteY41" fmla="*/ 376019 h 685288"/>
                <a:gd name="connsiteX42" fmla="*/ 0 w 309769"/>
                <a:gd name="connsiteY42" fmla="*/ 109225 h 685288"/>
                <a:gd name="connsiteX43" fmla="*/ 8643 w 309769"/>
                <a:gd name="connsiteY43" fmla="*/ 72156 h 685288"/>
                <a:gd name="connsiteX44" fmla="*/ 23569 w 309769"/>
                <a:gd name="connsiteY44" fmla="*/ 44524 h 685288"/>
                <a:gd name="connsiteX45" fmla="*/ 57710 w 309769"/>
                <a:gd name="connsiteY45" fmla="*/ 14040 h 685288"/>
                <a:gd name="connsiteX46" fmla="*/ 92069 w 309769"/>
                <a:gd name="connsiteY46" fmla="*/ 1940 h 685288"/>
                <a:gd name="connsiteX47" fmla="*/ 119645 w 309769"/>
                <a:gd name="connsiteY47" fmla="*/ 286 h 68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769" h="685288">
                  <a:moveTo>
                    <a:pt x="285622" y="307764"/>
                  </a:moveTo>
                  <a:cubicBezTo>
                    <a:pt x="298959" y="307764"/>
                    <a:pt x="309769" y="319094"/>
                    <a:pt x="309769" y="333072"/>
                  </a:cubicBezTo>
                  <a:lnTo>
                    <a:pt x="309769" y="448116"/>
                  </a:lnTo>
                  <a:lnTo>
                    <a:pt x="261475" y="436876"/>
                  </a:lnTo>
                  <a:lnTo>
                    <a:pt x="261475" y="333072"/>
                  </a:lnTo>
                  <a:cubicBezTo>
                    <a:pt x="261475" y="326084"/>
                    <a:pt x="264178" y="319756"/>
                    <a:pt x="268548" y="315176"/>
                  </a:cubicBezTo>
                  <a:cubicBezTo>
                    <a:pt x="272917" y="310596"/>
                    <a:pt x="278954" y="307764"/>
                    <a:pt x="285622" y="307764"/>
                  </a:cubicBezTo>
                  <a:close/>
                  <a:moveTo>
                    <a:pt x="119645" y="286"/>
                  </a:moveTo>
                  <a:cubicBezTo>
                    <a:pt x="138145" y="1411"/>
                    <a:pt x="156432" y="7433"/>
                    <a:pt x="172701" y="18206"/>
                  </a:cubicBezTo>
                  <a:cubicBezTo>
                    <a:pt x="204715" y="39405"/>
                    <a:pt x="224233" y="75904"/>
                    <a:pt x="224871" y="115159"/>
                  </a:cubicBezTo>
                  <a:lnTo>
                    <a:pt x="225145" y="115158"/>
                  </a:lnTo>
                  <a:lnTo>
                    <a:pt x="225145" y="616323"/>
                  </a:lnTo>
                  <a:lnTo>
                    <a:pt x="224456" y="616322"/>
                  </a:lnTo>
                  <a:cubicBezTo>
                    <a:pt x="224641" y="639110"/>
                    <a:pt x="213361" y="660522"/>
                    <a:pt x="194467" y="673416"/>
                  </a:cubicBezTo>
                  <a:cubicBezTo>
                    <a:pt x="173401" y="687793"/>
                    <a:pt x="146321" y="689216"/>
                    <a:pt x="123923" y="677122"/>
                  </a:cubicBezTo>
                  <a:cubicBezTo>
                    <a:pt x="102142" y="665363"/>
                    <a:pt x="88254" y="642701"/>
                    <a:pt x="87706" y="617758"/>
                  </a:cubicBezTo>
                  <a:lnTo>
                    <a:pt x="87159" y="617758"/>
                  </a:lnTo>
                  <a:cubicBezTo>
                    <a:pt x="87159" y="493935"/>
                    <a:pt x="87159" y="370113"/>
                    <a:pt x="87159" y="246290"/>
                  </a:cubicBezTo>
                  <a:cubicBezTo>
                    <a:pt x="87159" y="239302"/>
                    <a:pt x="89861" y="232974"/>
                    <a:pt x="94231" y="228395"/>
                  </a:cubicBezTo>
                  <a:cubicBezTo>
                    <a:pt x="98601" y="223815"/>
                    <a:pt x="104638" y="220982"/>
                    <a:pt x="111306" y="220982"/>
                  </a:cubicBezTo>
                  <a:cubicBezTo>
                    <a:pt x="124642" y="220982"/>
                    <a:pt x="135452" y="232313"/>
                    <a:pt x="135453" y="246290"/>
                  </a:cubicBezTo>
                  <a:lnTo>
                    <a:pt x="135452" y="616125"/>
                  </a:lnTo>
                  <a:cubicBezTo>
                    <a:pt x="135763" y="623231"/>
                    <a:pt x="140130" y="629604"/>
                    <a:pt x="146831" y="632810"/>
                  </a:cubicBezTo>
                  <a:cubicBezTo>
                    <a:pt x="153363" y="635935"/>
                    <a:pt x="161116" y="635563"/>
                    <a:pt x="167292" y="631828"/>
                  </a:cubicBezTo>
                  <a:cubicBezTo>
                    <a:pt x="172973" y="628393"/>
                    <a:pt x="176518" y="622607"/>
                    <a:pt x="176856" y="616322"/>
                  </a:cubicBezTo>
                  <a:lnTo>
                    <a:pt x="176851" y="616322"/>
                  </a:lnTo>
                  <a:cubicBezTo>
                    <a:pt x="176851" y="451544"/>
                    <a:pt x="176851" y="286765"/>
                    <a:pt x="176851" y="121987"/>
                  </a:cubicBezTo>
                  <a:lnTo>
                    <a:pt x="176550" y="121968"/>
                  </a:lnTo>
                  <a:cubicBezTo>
                    <a:pt x="177946" y="97533"/>
                    <a:pt x="166550" y="74237"/>
                    <a:pt x="146806" y="61163"/>
                  </a:cubicBezTo>
                  <a:cubicBezTo>
                    <a:pt x="139968" y="56635"/>
                    <a:pt x="132504" y="53581"/>
                    <a:pt x="124832" y="52059"/>
                  </a:cubicBezTo>
                  <a:lnTo>
                    <a:pt x="113771" y="50984"/>
                  </a:lnTo>
                  <a:cubicBezTo>
                    <a:pt x="108282" y="50778"/>
                    <a:pt x="101596" y="50272"/>
                    <a:pt x="93711" y="53060"/>
                  </a:cubicBezTo>
                  <a:cubicBezTo>
                    <a:pt x="89362" y="54346"/>
                    <a:pt x="85120" y="56199"/>
                    <a:pt x="81057" y="58551"/>
                  </a:cubicBezTo>
                  <a:cubicBezTo>
                    <a:pt x="68966" y="65552"/>
                    <a:pt x="59588" y="76319"/>
                    <a:pt x="54108" y="89040"/>
                  </a:cubicBezTo>
                  <a:lnTo>
                    <a:pt x="50769" y="99778"/>
                  </a:lnTo>
                  <a:lnTo>
                    <a:pt x="50876" y="99872"/>
                  </a:lnTo>
                  <a:lnTo>
                    <a:pt x="49114" y="108623"/>
                  </a:lnTo>
                  <a:cubicBezTo>
                    <a:pt x="49102" y="108712"/>
                    <a:pt x="49090" y="108801"/>
                    <a:pt x="49078" y="108890"/>
                  </a:cubicBezTo>
                  <a:lnTo>
                    <a:pt x="48481" y="117953"/>
                  </a:lnTo>
                  <a:lnTo>
                    <a:pt x="48294" y="117953"/>
                  </a:lnTo>
                  <a:lnTo>
                    <a:pt x="48294" y="387259"/>
                  </a:lnTo>
                  <a:lnTo>
                    <a:pt x="0" y="376019"/>
                  </a:lnTo>
                  <a:lnTo>
                    <a:pt x="0" y="109225"/>
                  </a:lnTo>
                  <a:cubicBezTo>
                    <a:pt x="785" y="95072"/>
                    <a:pt x="4564" y="81518"/>
                    <a:pt x="8643" y="72156"/>
                  </a:cubicBezTo>
                  <a:cubicBezTo>
                    <a:pt x="12134" y="62177"/>
                    <a:pt x="17297" y="52921"/>
                    <a:pt x="23569" y="44524"/>
                  </a:cubicBezTo>
                  <a:cubicBezTo>
                    <a:pt x="32734" y="32256"/>
                    <a:pt x="44267" y="21823"/>
                    <a:pt x="57710" y="14040"/>
                  </a:cubicBezTo>
                  <a:cubicBezTo>
                    <a:pt x="68558" y="7760"/>
                    <a:pt x="80129" y="3506"/>
                    <a:pt x="92069" y="1940"/>
                  </a:cubicBezTo>
                  <a:cubicBezTo>
                    <a:pt x="103590" y="846"/>
                    <a:pt x="109202" y="-628"/>
                    <a:pt x="119645" y="28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3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7" name="Google Shape;607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Roadmap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מציין מיקום טקסט 21">
            <a:extLst>
              <a:ext uri="{FF2B5EF4-FFF2-40B4-BE49-F238E27FC236}">
                <a16:creationId xmlns:a16="http://schemas.microsoft.com/office/drawing/2014/main" id="{0B329933-3A56-07B4-FF45-A43744797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08" name="Google Shape;608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</a:t>
            </a:fld>
            <a:endParaRPr/>
          </a:p>
        </p:txBody>
      </p:sp>
      <p:grpSp>
        <p:nvGrpSpPr>
          <p:cNvPr id="122" name="Google Shape;886;p46">
            <a:extLst>
              <a:ext uri="{FF2B5EF4-FFF2-40B4-BE49-F238E27FC236}">
                <a16:creationId xmlns:a16="http://schemas.microsoft.com/office/drawing/2014/main" id="{EE0E1885-6199-45A0-7481-62F1D0E35287}"/>
              </a:ext>
            </a:extLst>
          </p:cNvPr>
          <p:cNvGrpSpPr/>
          <p:nvPr/>
        </p:nvGrpSpPr>
        <p:grpSpPr>
          <a:xfrm>
            <a:off x="363740" y="813184"/>
            <a:ext cx="404681" cy="461241"/>
            <a:chOff x="4630125" y="278900"/>
            <a:chExt cx="400675" cy="456675"/>
          </a:xfrm>
        </p:grpSpPr>
        <p:sp>
          <p:nvSpPr>
            <p:cNvPr id="123" name="Google Shape;887;p46">
              <a:extLst>
                <a:ext uri="{FF2B5EF4-FFF2-40B4-BE49-F238E27FC236}">
                  <a16:creationId xmlns:a16="http://schemas.microsoft.com/office/drawing/2014/main" id="{B7057EAE-E428-0857-A819-9D15D7E55011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888;p46">
              <a:extLst>
                <a:ext uri="{FF2B5EF4-FFF2-40B4-BE49-F238E27FC236}">
                  <a16:creationId xmlns:a16="http://schemas.microsoft.com/office/drawing/2014/main" id="{FF16024D-72B3-AC16-660C-9731249181D3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889;p46">
              <a:extLst>
                <a:ext uri="{FF2B5EF4-FFF2-40B4-BE49-F238E27FC236}">
                  <a16:creationId xmlns:a16="http://schemas.microsoft.com/office/drawing/2014/main" id="{0188BA71-85A7-7059-B377-5053EEA55D37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890;p46">
              <a:extLst>
                <a:ext uri="{FF2B5EF4-FFF2-40B4-BE49-F238E27FC236}">
                  <a16:creationId xmlns:a16="http://schemas.microsoft.com/office/drawing/2014/main" id="{3BF0109A-BB38-155D-FBF7-D3A23AAEEA41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53B553-4EF0-42F5-C7B0-C144C347EA85}"/>
              </a:ext>
            </a:extLst>
          </p:cNvPr>
          <p:cNvGrpSpPr/>
          <p:nvPr/>
        </p:nvGrpSpPr>
        <p:grpSpPr>
          <a:xfrm>
            <a:off x="1775741" y="2264833"/>
            <a:ext cx="1595241" cy="2092964"/>
            <a:chOff x="1957155" y="2043228"/>
            <a:chExt cx="2123133" cy="2505324"/>
          </a:xfrm>
        </p:grpSpPr>
        <p:sp>
          <p:nvSpPr>
            <p:cNvPr id="31" name="Rectangle: Folded Corner 30">
              <a:extLst>
                <a:ext uri="{FF2B5EF4-FFF2-40B4-BE49-F238E27FC236}">
                  <a16:creationId xmlns:a16="http://schemas.microsoft.com/office/drawing/2014/main" id="{03A74224-49BF-05FD-13AA-A38F4E315EF3}"/>
                </a:ext>
              </a:extLst>
            </p:cNvPr>
            <p:cNvSpPr/>
            <p:nvPr/>
          </p:nvSpPr>
          <p:spPr>
            <a:xfrm>
              <a:off x="2052312" y="2520576"/>
              <a:ext cx="2027976" cy="2027976"/>
            </a:xfrm>
            <a:prstGeom prst="foldedCorner">
              <a:avLst>
                <a:gd name="adj" fmla="val 24703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9959927-F381-C40A-0B2E-D4D919020DCE}"/>
                </a:ext>
              </a:extLst>
            </p:cNvPr>
            <p:cNvSpPr/>
            <p:nvPr/>
          </p:nvSpPr>
          <p:spPr>
            <a:xfrm rot="20813872">
              <a:off x="1957155" y="2043228"/>
              <a:ext cx="309769" cy="685288"/>
            </a:xfrm>
            <a:custGeom>
              <a:avLst/>
              <a:gdLst>
                <a:gd name="connsiteX0" fmla="*/ 285622 w 309769"/>
                <a:gd name="connsiteY0" fmla="*/ 307764 h 685288"/>
                <a:gd name="connsiteX1" fmla="*/ 309769 w 309769"/>
                <a:gd name="connsiteY1" fmla="*/ 333072 h 685288"/>
                <a:gd name="connsiteX2" fmla="*/ 309769 w 309769"/>
                <a:gd name="connsiteY2" fmla="*/ 448116 h 685288"/>
                <a:gd name="connsiteX3" fmla="*/ 261475 w 309769"/>
                <a:gd name="connsiteY3" fmla="*/ 436876 h 685288"/>
                <a:gd name="connsiteX4" fmla="*/ 261475 w 309769"/>
                <a:gd name="connsiteY4" fmla="*/ 333072 h 685288"/>
                <a:gd name="connsiteX5" fmla="*/ 268548 w 309769"/>
                <a:gd name="connsiteY5" fmla="*/ 315176 h 685288"/>
                <a:gd name="connsiteX6" fmla="*/ 285622 w 309769"/>
                <a:gd name="connsiteY6" fmla="*/ 307764 h 685288"/>
                <a:gd name="connsiteX7" fmla="*/ 119645 w 309769"/>
                <a:gd name="connsiteY7" fmla="*/ 286 h 685288"/>
                <a:gd name="connsiteX8" fmla="*/ 172701 w 309769"/>
                <a:gd name="connsiteY8" fmla="*/ 18206 h 685288"/>
                <a:gd name="connsiteX9" fmla="*/ 224871 w 309769"/>
                <a:gd name="connsiteY9" fmla="*/ 115159 h 685288"/>
                <a:gd name="connsiteX10" fmla="*/ 225145 w 309769"/>
                <a:gd name="connsiteY10" fmla="*/ 115158 h 685288"/>
                <a:gd name="connsiteX11" fmla="*/ 225145 w 309769"/>
                <a:gd name="connsiteY11" fmla="*/ 616323 h 685288"/>
                <a:gd name="connsiteX12" fmla="*/ 224456 w 309769"/>
                <a:gd name="connsiteY12" fmla="*/ 616322 h 685288"/>
                <a:gd name="connsiteX13" fmla="*/ 194467 w 309769"/>
                <a:gd name="connsiteY13" fmla="*/ 673416 h 685288"/>
                <a:gd name="connsiteX14" fmla="*/ 123923 w 309769"/>
                <a:gd name="connsiteY14" fmla="*/ 677122 h 685288"/>
                <a:gd name="connsiteX15" fmla="*/ 87706 w 309769"/>
                <a:gd name="connsiteY15" fmla="*/ 617758 h 685288"/>
                <a:gd name="connsiteX16" fmla="*/ 87159 w 309769"/>
                <a:gd name="connsiteY16" fmla="*/ 617758 h 685288"/>
                <a:gd name="connsiteX17" fmla="*/ 87159 w 309769"/>
                <a:gd name="connsiteY17" fmla="*/ 246290 h 685288"/>
                <a:gd name="connsiteX18" fmla="*/ 94231 w 309769"/>
                <a:gd name="connsiteY18" fmla="*/ 228395 h 685288"/>
                <a:gd name="connsiteX19" fmla="*/ 111306 w 309769"/>
                <a:gd name="connsiteY19" fmla="*/ 220982 h 685288"/>
                <a:gd name="connsiteX20" fmla="*/ 135453 w 309769"/>
                <a:gd name="connsiteY20" fmla="*/ 246290 h 685288"/>
                <a:gd name="connsiteX21" fmla="*/ 135452 w 309769"/>
                <a:gd name="connsiteY21" fmla="*/ 616125 h 685288"/>
                <a:gd name="connsiteX22" fmla="*/ 146831 w 309769"/>
                <a:gd name="connsiteY22" fmla="*/ 632810 h 685288"/>
                <a:gd name="connsiteX23" fmla="*/ 167292 w 309769"/>
                <a:gd name="connsiteY23" fmla="*/ 631828 h 685288"/>
                <a:gd name="connsiteX24" fmla="*/ 176856 w 309769"/>
                <a:gd name="connsiteY24" fmla="*/ 616322 h 685288"/>
                <a:gd name="connsiteX25" fmla="*/ 176851 w 309769"/>
                <a:gd name="connsiteY25" fmla="*/ 616322 h 685288"/>
                <a:gd name="connsiteX26" fmla="*/ 176851 w 309769"/>
                <a:gd name="connsiteY26" fmla="*/ 121987 h 685288"/>
                <a:gd name="connsiteX27" fmla="*/ 176550 w 309769"/>
                <a:gd name="connsiteY27" fmla="*/ 121968 h 685288"/>
                <a:gd name="connsiteX28" fmla="*/ 146806 w 309769"/>
                <a:gd name="connsiteY28" fmla="*/ 61163 h 685288"/>
                <a:gd name="connsiteX29" fmla="*/ 124832 w 309769"/>
                <a:gd name="connsiteY29" fmla="*/ 52059 h 685288"/>
                <a:gd name="connsiteX30" fmla="*/ 113771 w 309769"/>
                <a:gd name="connsiteY30" fmla="*/ 50984 h 685288"/>
                <a:gd name="connsiteX31" fmla="*/ 93711 w 309769"/>
                <a:gd name="connsiteY31" fmla="*/ 53060 h 685288"/>
                <a:gd name="connsiteX32" fmla="*/ 81057 w 309769"/>
                <a:gd name="connsiteY32" fmla="*/ 58551 h 685288"/>
                <a:gd name="connsiteX33" fmla="*/ 54108 w 309769"/>
                <a:gd name="connsiteY33" fmla="*/ 89040 h 685288"/>
                <a:gd name="connsiteX34" fmla="*/ 50769 w 309769"/>
                <a:gd name="connsiteY34" fmla="*/ 99778 h 685288"/>
                <a:gd name="connsiteX35" fmla="*/ 50876 w 309769"/>
                <a:gd name="connsiteY35" fmla="*/ 99872 h 685288"/>
                <a:gd name="connsiteX36" fmla="*/ 49114 w 309769"/>
                <a:gd name="connsiteY36" fmla="*/ 108623 h 685288"/>
                <a:gd name="connsiteX37" fmla="*/ 49078 w 309769"/>
                <a:gd name="connsiteY37" fmla="*/ 108890 h 685288"/>
                <a:gd name="connsiteX38" fmla="*/ 48481 w 309769"/>
                <a:gd name="connsiteY38" fmla="*/ 117953 h 685288"/>
                <a:gd name="connsiteX39" fmla="*/ 48294 w 309769"/>
                <a:gd name="connsiteY39" fmla="*/ 117953 h 685288"/>
                <a:gd name="connsiteX40" fmla="*/ 48294 w 309769"/>
                <a:gd name="connsiteY40" fmla="*/ 387259 h 685288"/>
                <a:gd name="connsiteX41" fmla="*/ 0 w 309769"/>
                <a:gd name="connsiteY41" fmla="*/ 376019 h 685288"/>
                <a:gd name="connsiteX42" fmla="*/ 0 w 309769"/>
                <a:gd name="connsiteY42" fmla="*/ 109225 h 685288"/>
                <a:gd name="connsiteX43" fmla="*/ 8643 w 309769"/>
                <a:gd name="connsiteY43" fmla="*/ 72156 h 685288"/>
                <a:gd name="connsiteX44" fmla="*/ 23569 w 309769"/>
                <a:gd name="connsiteY44" fmla="*/ 44524 h 685288"/>
                <a:gd name="connsiteX45" fmla="*/ 57710 w 309769"/>
                <a:gd name="connsiteY45" fmla="*/ 14040 h 685288"/>
                <a:gd name="connsiteX46" fmla="*/ 92069 w 309769"/>
                <a:gd name="connsiteY46" fmla="*/ 1940 h 685288"/>
                <a:gd name="connsiteX47" fmla="*/ 119645 w 309769"/>
                <a:gd name="connsiteY47" fmla="*/ 286 h 68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769" h="685288">
                  <a:moveTo>
                    <a:pt x="285622" y="307764"/>
                  </a:moveTo>
                  <a:cubicBezTo>
                    <a:pt x="298959" y="307764"/>
                    <a:pt x="309769" y="319094"/>
                    <a:pt x="309769" y="333072"/>
                  </a:cubicBezTo>
                  <a:lnTo>
                    <a:pt x="309769" y="448116"/>
                  </a:lnTo>
                  <a:lnTo>
                    <a:pt x="261475" y="436876"/>
                  </a:lnTo>
                  <a:lnTo>
                    <a:pt x="261475" y="333072"/>
                  </a:lnTo>
                  <a:cubicBezTo>
                    <a:pt x="261475" y="326084"/>
                    <a:pt x="264178" y="319756"/>
                    <a:pt x="268548" y="315176"/>
                  </a:cubicBezTo>
                  <a:cubicBezTo>
                    <a:pt x="272917" y="310596"/>
                    <a:pt x="278954" y="307764"/>
                    <a:pt x="285622" y="307764"/>
                  </a:cubicBezTo>
                  <a:close/>
                  <a:moveTo>
                    <a:pt x="119645" y="286"/>
                  </a:moveTo>
                  <a:cubicBezTo>
                    <a:pt x="138145" y="1411"/>
                    <a:pt x="156432" y="7433"/>
                    <a:pt x="172701" y="18206"/>
                  </a:cubicBezTo>
                  <a:cubicBezTo>
                    <a:pt x="204715" y="39405"/>
                    <a:pt x="224233" y="75904"/>
                    <a:pt x="224871" y="115159"/>
                  </a:cubicBezTo>
                  <a:lnTo>
                    <a:pt x="225145" y="115158"/>
                  </a:lnTo>
                  <a:lnTo>
                    <a:pt x="225145" y="616323"/>
                  </a:lnTo>
                  <a:lnTo>
                    <a:pt x="224456" y="616322"/>
                  </a:lnTo>
                  <a:cubicBezTo>
                    <a:pt x="224641" y="639110"/>
                    <a:pt x="213361" y="660522"/>
                    <a:pt x="194467" y="673416"/>
                  </a:cubicBezTo>
                  <a:cubicBezTo>
                    <a:pt x="173401" y="687793"/>
                    <a:pt x="146321" y="689216"/>
                    <a:pt x="123923" y="677122"/>
                  </a:cubicBezTo>
                  <a:cubicBezTo>
                    <a:pt x="102142" y="665363"/>
                    <a:pt x="88254" y="642701"/>
                    <a:pt x="87706" y="617758"/>
                  </a:cubicBezTo>
                  <a:lnTo>
                    <a:pt x="87159" y="617758"/>
                  </a:lnTo>
                  <a:cubicBezTo>
                    <a:pt x="87159" y="493935"/>
                    <a:pt x="87159" y="370113"/>
                    <a:pt x="87159" y="246290"/>
                  </a:cubicBezTo>
                  <a:cubicBezTo>
                    <a:pt x="87159" y="239302"/>
                    <a:pt x="89861" y="232974"/>
                    <a:pt x="94231" y="228395"/>
                  </a:cubicBezTo>
                  <a:cubicBezTo>
                    <a:pt x="98601" y="223815"/>
                    <a:pt x="104638" y="220982"/>
                    <a:pt x="111306" y="220982"/>
                  </a:cubicBezTo>
                  <a:cubicBezTo>
                    <a:pt x="124642" y="220982"/>
                    <a:pt x="135452" y="232313"/>
                    <a:pt x="135453" y="246290"/>
                  </a:cubicBezTo>
                  <a:lnTo>
                    <a:pt x="135452" y="616125"/>
                  </a:lnTo>
                  <a:cubicBezTo>
                    <a:pt x="135763" y="623231"/>
                    <a:pt x="140130" y="629604"/>
                    <a:pt x="146831" y="632810"/>
                  </a:cubicBezTo>
                  <a:cubicBezTo>
                    <a:pt x="153363" y="635935"/>
                    <a:pt x="161116" y="635563"/>
                    <a:pt x="167292" y="631828"/>
                  </a:cubicBezTo>
                  <a:cubicBezTo>
                    <a:pt x="172973" y="628393"/>
                    <a:pt x="176518" y="622607"/>
                    <a:pt x="176856" y="616322"/>
                  </a:cubicBezTo>
                  <a:lnTo>
                    <a:pt x="176851" y="616322"/>
                  </a:lnTo>
                  <a:cubicBezTo>
                    <a:pt x="176851" y="451544"/>
                    <a:pt x="176851" y="286765"/>
                    <a:pt x="176851" y="121987"/>
                  </a:cubicBezTo>
                  <a:lnTo>
                    <a:pt x="176550" y="121968"/>
                  </a:lnTo>
                  <a:cubicBezTo>
                    <a:pt x="177946" y="97533"/>
                    <a:pt x="166550" y="74237"/>
                    <a:pt x="146806" y="61163"/>
                  </a:cubicBezTo>
                  <a:cubicBezTo>
                    <a:pt x="139968" y="56635"/>
                    <a:pt x="132504" y="53581"/>
                    <a:pt x="124832" y="52059"/>
                  </a:cubicBezTo>
                  <a:lnTo>
                    <a:pt x="113771" y="50984"/>
                  </a:lnTo>
                  <a:cubicBezTo>
                    <a:pt x="108282" y="50778"/>
                    <a:pt x="101596" y="50272"/>
                    <a:pt x="93711" y="53060"/>
                  </a:cubicBezTo>
                  <a:cubicBezTo>
                    <a:pt x="89362" y="54346"/>
                    <a:pt x="85120" y="56199"/>
                    <a:pt x="81057" y="58551"/>
                  </a:cubicBezTo>
                  <a:cubicBezTo>
                    <a:pt x="68966" y="65552"/>
                    <a:pt x="59588" y="76319"/>
                    <a:pt x="54108" y="89040"/>
                  </a:cubicBezTo>
                  <a:lnTo>
                    <a:pt x="50769" y="99778"/>
                  </a:lnTo>
                  <a:lnTo>
                    <a:pt x="50876" y="99872"/>
                  </a:lnTo>
                  <a:lnTo>
                    <a:pt x="49114" y="108623"/>
                  </a:lnTo>
                  <a:cubicBezTo>
                    <a:pt x="49102" y="108712"/>
                    <a:pt x="49090" y="108801"/>
                    <a:pt x="49078" y="108890"/>
                  </a:cubicBezTo>
                  <a:lnTo>
                    <a:pt x="48481" y="117953"/>
                  </a:lnTo>
                  <a:lnTo>
                    <a:pt x="48294" y="117953"/>
                  </a:lnTo>
                  <a:lnTo>
                    <a:pt x="48294" y="387259"/>
                  </a:lnTo>
                  <a:lnTo>
                    <a:pt x="0" y="376019"/>
                  </a:lnTo>
                  <a:lnTo>
                    <a:pt x="0" y="109225"/>
                  </a:lnTo>
                  <a:cubicBezTo>
                    <a:pt x="785" y="95072"/>
                    <a:pt x="4564" y="81518"/>
                    <a:pt x="8643" y="72156"/>
                  </a:cubicBezTo>
                  <a:cubicBezTo>
                    <a:pt x="12134" y="62177"/>
                    <a:pt x="17297" y="52921"/>
                    <a:pt x="23569" y="44524"/>
                  </a:cubicBezTo>
                  <a:cubicBezTo>
                    <a:pt x="32734" y="32256"/>
                    <a:pt x="44267" y="21823"/>
                    <a:pt x="57710" y="14040"/>
                  </a:cubicBezTo>
                  <a:cubicBezTo>
                    <a:pt x="68558" y="7760"/>
                    <a:pt x="80129" y="3506"/>
                    <a:pt x="92069" y="1940"/>
                  </a:cubicBezTo>
                  <a:cubicBezTo>
                    <a:pt x="103590" y="846"/>
                    <a:pt x="109202" y="-628"/>
                    <a:pt x="119645" y="28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20131E-BAB6-30B5-6A34-E1329B6B9B54}"/>
              </a:ext>
            </a:extLst>
          </p:cNvPr>
          <p:cNvGrpSpPr/>
          <p:nvPr/>
        </p:nvGrpSpPr>
        <p:grpSpPr>
          <a:xfrm>
            <a:off x="138271" y="2262776"/>
            <a:ext cx="1499226" cy="2114686"/>
            <a:chOff x="1883121" y="2043228"/>
            <a:chExt cx="2027976" cy="2438237"/>
          </a:xfrm>
        </p:grpSpPr>
        <p:sp>
          <p:nvSpPr>
            <p:cNvPr id="37" name="Rectangle: Folded Corner 36">
              <a:extLst>
                <a:ext uri="{FF2B5EF4-FFF2-40B4-BE49-F238E27FC236}">
                  <a16:creationId xmlns:a16="http://schemas.microsoft.com/office/drawing/2014/main" id="{473F3364-15B3-A43E-062C-3A004C299C30}"/>
                </a:ext>
              </a:extLst>
            </p:cNvPr>
            <p:cNvSpPr/>
            <p:nvPr/>
          </p:nvSpPr>
          <p:spPr>
            <a:xfrm>
              <a:off x="1883121" y="2453489"/>
              <a:ext cx="2027976" cy="2027976"/>
            </a:xfrm>
            <a:prstGeom prst="foldedCorner">
              <a:avLst>
                <a:gd name="adj" fmla="val 24703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0838411-B630-DD17-A77D-BC4A2E5D3141}"/>
                </a:ext>
              </a:extLst>
            </p:cNvPr>
            <p:cNvSpPr/>
            <p:nvPr/>
          </p:nvSpPr>
          <p:spPr>
            <a:xfrm rot="20813872">
              <a:off x="1957155" y="2043228"/>
              <a:ext cx="309769" cy="685288"/>
            </a:xfrm>
            <a:custGeom>
              <a:avLst/>
              <a:gdLst>
                <a:gd name="connsiteX0" fmla="*/ 285622 w 309769"/>
                <a:gd name="connsiteY0" fmla="*/ 307764 h 685288"/>
                <a:gd name="connsiteX1" fmla="*/ 309769 w 309769"/>
                <a:gd name="connsiteY1" fmla="*/ 333072 h 685288"/>
                <a:gd name="connsiteX2" fmla="*/ 309769 w 309769"/>
                <a:gd name="connsiteY2" fmla="*/ 448116 h 685288"/>
                <a:gd name="connsiteX3" fmla="*/ 261475 w 309769"/>
                <a:gd name="connsiteY3" fmla="*/ 436876 h 685288"/>
                <a:gd name="connsiteX4" fmla="*/ 261475 w 309769"/>
                <a:gd name="connsiteY4" fmla="*/ 333072 h 685288"/>
                <a:gd name="connsiteX5" fmla="*/ 268548 w 309769"/>
                <a:gd name="connsiteY5" fmla="*/ 315176 h 685288"/>
                <a:gd name="connsiteX6" fmla="*/ 285622 w 309769"/>
                <a:gd name="connsiteY6" fmla="*/ 307764 h 685288"/>
                <a:gd name="connsiteX7" fmla="*/ 119645 w 309769"/>
                <a:gd name="connsiteY7" fmla="*/ 286 h 685288"/>
                <a:gd name="connsiteX8" fmla="*/ 172701 w 309769"/>
                <a:gd name="connsiteY8" fmla="*/ 18206 h 685288"/>
                <a:gd name="connsiteX9" fmla="*/ 224871 w 309769"/>
                <a:gd name="connsiteY9" fmla="*/ 115159 h 685288"/>
                <a:gd name="connsiteX10" fmla="*/ 225145 w 309769"/>
                <a:gd name="connsiteY10" fmla="*/ 115158 h 685288"/>
                <a:gd name="connsiteX11" fmla="*/ 225145 w 309769"/>
                <a:gd name="connsiteY11" fmla="*/ 616323 h 685288"/>
                <a:gd name="connsiteX12" fmla="*/ 224456 w 309769"/>
                <a:gd name="connsiteY12" fmla="*/ 616322 h 685288"/>
                <a:gd name="connsiteX13" fmla="*/ 194467 w 309769"/>
                <a:gd name="connsiteY13" fmla="*/ 673416 h 685288"/>
                <a:gd name="connsiteX14" fmla="*/ 123923 w 309769"/>
                <a:gd name="connsiteY14" fmla="*/ 677122 h 685288"/>
                <a:gd name="connsiteX15" fmla="*/ 87706 w 309769"/>
                <a:gd name="connsiteY15" fmla="*/ 617758 h 685288"/>
                <a:gd name="connsiteX16" fmla="*/ 87159 w 309769"/>
                <a:gd name="connsiteY16" fmla="*/ 617758 h 685288"/>
                <a:gd name="connsiteX17" fmla="*/ 87159 w 309769"/>
                <a:gd name="connsiteY17" fmla="*/ 246290 h 685288"/>
                <a:gd name="connsiteX18" fmla="*/ 94231 w 309769"/>
                <a:gd name="connsiteY18" fmla="*/ 228395 h 685288"/>
                <a:gd name="connsiteX19" fmla="*/ 111306 w 309769"/>
                <a:gd name="connsiteY19" fmla="*/ 220982 h 685288"/>
                <a:gd name="connsiteX20" fmla="*/ 135453 w 309769"/>
                <a:gd name="connsiteY20" fmla="*/ 246290 h 685288"/>
                <a:gd name="connsiteX21" fmla="*/ 135452 w 309769"/>
                <a:gd name="connsiteY21" fmla="*/ 616125 h 685288"/>
                <a:gd name="connsiteX22" fmla="*/ 146831 w 309769"/>
                <a:gd name="connsiteY22" fmla="*/ 632810 h 685288"/>
                <a:gd name="connsiteX23" fmla="*/ 167292 w 309769"/>
                <a:gd name="connsiteY23" fmla="*/ 631828 h 685288"/>
                <a:gd name="connsiteX24" fmla="*/ 176856 w 309769"/>
                <a:gd name="connsiteY24" fmla="*/ 616322 h 685288"/>
                <a:gd name="connsiteX25" fmla="*/ 176851 w 309769"/>
                <a:gd name="connsiteY25" fmla="*/ 616322 h 685288"/>
                <a:gd name="connsiteX26" fmla="*/ 176851 w 309769"/>
                <a:gd name="connsiteY26" fmla="*/ 121987 h 685288"/>
                <a:gd name="connsiteX27" fmla="*/ 176550 w 309769"/>
                <a:gd name="connsiteY27" fmla="*/ 121968 h 685288"/>
                <a:gd name="connsiteX28" fmla="*/ 146806 w 309769"/>
                <a:gd name="connsiteY28" fmla="*/ 61163 h 685288"/>
                <a:gd name="connsiteX29" fmla="*/ 124832 w 309769"/>
                <a:gd name="connsiteY29" fmla="*/ 52059 h 685288"/>
                <a:gd name="connsiteX30" fmla="*/ 113771 w 309769"/>
                <a:gd name="connsiteY30" fmla="*/ 50984 h 685288"/>
                <a:gd name="connsiteX31" fmla="*/ 93711 w 309769"/>
                <a:gd name="connsiteY31" fmla="*/ 53060 h 685288"/>
                <a:gd name="connsiteX32" fmla="*/ 81057 w 309769"/>
                <a:gd name="connsiteY32" fmla="*/ 58551 h 685288"/>
                <a:gd name="connsiteX33" fmla="*/ 54108 w 309769"/>
                <a:gd name="connsiteY33" fmla="*/ 89040 h 685288"/>
                <a:gd name="connsiteX34" fmla="*/ 50769 w 309769"/>
                <a:gd name="connsiteY34" fmla="*/ 99778 h 685288"/>
                <a:gd name="connsiteX35" fmla="*/ 50876 w 309769"/>
                <a:gd name="connsiteY35" fmla="*/ 99872 h 685288"/>
                <a:gd name="connsiteX36" fmla="*/ 49114 w 309769"/>
                <a:gd name="connsiteY36" fmla="*/ 108623 h 685288"/>
                <a:gd name="connsiteX37" fmla="*/ 49078 w 309769"/>
                <a:gd name="connsiteY37" fmla="*/ 108890 h 685288"/>
                <a:gd name="connsiteX38" fmla="*/ 48481 w 309769"/>
                <a:gd name="connsiteY38" fmla="*/ 117953 h 685288"/>
                <a:gd name="connsiteX39" fmla="*/ 48294 w 309769"/>
                <a:gd name="connsiteY39" fmla="*/ 117953 h 685288"/>
                <a:gd name="connsiteX40" fmla="*/ 48294 w 309769"/>
                <a:gd name="connsiteY40" fmla="*/ 387259 h 685288"/>
                <a:gd name="connsiteX41" fmla="*/ 0 w 309769"/>
                <a:gd name="connsiteY41" fmla="*/ 376019 h 685288"/>
                <a:gd name="connsiteX42" fmla="*/ 0 w 309769"/>
                <a:gd name="connsiteY42" fmla="*/ 109225 h 685288"/>
                <a:gd name="connsiteX43" fmla="*/ 8643 w 309769"/>
                <a:gd name="connsiteY43" fmla="*/ 72156 h 685288"/>
                <a:gd name="connsiteX44" fmla="*/ 23569 w 309769"/>
                <a:gd name="connsiteY44" fmla="*/ 44524 h 685288"/>
                <a:gd name="connsiteX45" fmla="*/ 57710 w 309769"/>
                <a:gd name="connsiteY45" fmla="*/ 14040 h 685288"/>
                <a:gd name="connsiteX46" fmla="*/ 92069 w 309769"/>
                <a:gd name="connsiteY46" fmla="*/ 1940 h 685288"/>
                <a:gd name="connsiteX47" fmla="*/ 119645 w 309769"/>
                <a:gd name="connsiteY47" fmla="*/ 286 h 68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769" h="685288">
                  <a:moveTo>
                    <a:pt x="285622" y="307764"/>
                  </a:moveTo>
                  <a:cubicBezTo>
                    <a:pt x="298959" y="307764"/>
                    <a:pt x="309769" y="319094"/>
                    <a:pt x="309769" y="333072"/>
                  </a:cubicBezTo>
                  <a:lnTo>
                    <a:pt x="309769" y="448116"/>
                  </a:lnTo>
                  <a:lnTo>
                    <a:pt x="261475" y="436876"/>
                  </a:lnTo>
                  <a:lnTo>
                    <a:pt x="261475" y="333072"/>
                  </a:lnTo>
                  <a:cubicBezTo>
                    <a:pt x="261475" y="326084"/>
                    <a:pt x="264178" y="319756"/>
                    <a:pt x="268548" y="315176"/>
                  </a:cubicBezTo>
                  <a:cubicBezTo>
                    <a:pt x="272917" y="310596"/>
                    <a:pt x="278954" y="307764"/>
                    <a:pt x="285622" y="307764"/>
                  </a:cubicBezTo>
                  <a:close/>
                  <a:moveTo>
                    <a:pt x="119645" y="286"/>
                  </a:moveTo>
                  <a:cubicBezTo>
                    <a:pt x="138145" y="1411"/>
                    <a:pt x="156432" y="7433"/>
                    <a:pt x="172701" y="18206"/>
                  </a:cubicBezTo>
                  <a:cubicBezTo>
                    <a:pt x="204715" y="39405"/>
                    <a:pt x="224233" y="75904"/>
                    <a:pt x="224871" y="115159"/>
                  </a:cubicBezTo>
                  <a:lnTo>
                    <a:pt x="225145" y="115158"/>
                  </a:lnTo>
                  <a:lnTo>
                    <a:pt x="225145" y="616323"/>
                  </a:lnTo>
                  <a:lnTo>
                    <a:pt x="224456" y="616322"/>
                  </a:lnTo>
                  <a:cubicBezTo>
                    <a:pt x="224641" y="639110"/>
                    <a:pt x="213361" y="660522"/>
                    <a:pt x="194467" y="673416"/>
                  </a:cubicBezTo>
                  <a:cubicBezTo>
                    <a:pt x="173401" y="687793"/>
                    <a:pt x="146321" y="689216"/>
                    <a:pt x="123923" y="677122"/>
                  </a:cubicBezTo>
                  <a:cubicBezTo>
                    <a:pt x="102142" y="665363"/>
                    <a:pt x="88254" y="642701"/>
                    <a:pt x="87706" y="617758"/>
                  </a:cubicBezTo>
                  <a:lnTo>
                    <a:pt x="87159" y="617758"/>
                  </a:lnTo>
                  <a:cubicBezTo>
                    <a:pt x="87159" y="493935"/>
                    <a:pt x="87159" y="370113"/>
                    <a:pt x="87159" y="246290"/>
                  </a:cubicBezTo>
                  <a:cubicBezTo>
                    <a:pt x="87159" y="239302"/>
                    <a:pt x="89861" y="232974"/>
                    <a:pt x="94231" y="228395"/>
                  </a:cubicBezTo>
                  <a:cubicBezTo>
                    <a:pt x="98601" y="223815"/>
                    <a:pt x="104638" y="220982"/>
                    <a:pt x="111306" y="220982"/>
                  </a:cubicBezTo>
                  <a:cubicBezTo>
                    <a:pt x="124642" y="220982"/>
                    <a:pt x="135452" y="232313"/>
                    <a:pt x="135453" y="246290"/>
                  </a:cubicBezTo>
                  <a:lnTo>
                    <a:pt x="135452" y="616125"/>
                  </a:lnTo>
                  <a:cubicBezTo>
                    <a:pt x="135763" y="623231"/>
                    <a:pt x="140130" y="629604"/>
                    <a:pt x="146831" y="632810"/>
                  </a:cubicBezTo>
                  <a:cubicBezTo>
                    <a:pt x="153363" y="635935"/>
                    <a:pt x="161116" y="635563"/>
                    <a:pt x="167292" y="631828"/>
                  </a:cubicBezTo>
                  <a:cubicBezTo>
                    <a:pt x="172973" y="628393"/>
                    <a:pt x="176518" y="622607"/>
                    <a:pt x="176856" y="616322"/>
                  </a:cubicBezTo>
                  <a:lnTo>
                    <a:pt x="176851" y="616322"/>
                  </a:lnTo>
                  <a:cubicBezTo>
                    <a:pt x="176851" y="451544"/>
                    <a:pt x="176851" y="286765"/>
                    <a:pt x="176851" y="121987"/>
                  </a:cubicBezTo>
                  <a:lnTo>
                    <a:pt x="176550" y="121968"/>
                  </a:lnTo>
                  <a:cubicBezTo>
                    <a:pt x="177946" y="97533"/>
                    <a:pt x="166550" y="74237"/>
                    <a:pt x="146806" y="61163"/>
                  </a:cubicBezTo>
                  <a:cubicBezTo>
                    <a:pt x="139968" y="56635"/>
                    <a:pt x="132504" y="53581"/>
                    <a:pt x="124832" y="52059"/>
                  </a:cubicBezTo>
                  <a:lnTo>
                    <a:pt x="113771" y="50984"/>
                  </a:lnTo>
                  <a:cubicBezTo>
                    <a:pt x="108282" y="50778"/>
                    <a:pt x="101596" y="50272"/>
                    <a:pt x="93711" y="53060"/>
                  </a:cubicBezTo>
                  <a:cubicBezTo>
                    <a:pt x="89362" y="54346"/>
                    <a:pt x="85120" y="56199"/>
                    <a:pt x="81057" y="58551"/>
                  </a:cubicBezTo>
                  <a:cubicBezTo>
                    <a:pt x="68966" y="65552"/>
                    <a:pt x="59588" y="76319"/>
                    <a:pt x="54108" y="89040"/>
                  </a:cubicBezTo>
                  <a:lnTo>
                    <a:pt x="50769" y="99778"/>
                  </a:lnTo>
                  <a:lnTo>
                    <a:pt x="50876" y="99872"/>
                  </a:lnTo>
                  <a:lnTo>
                    <a:pt x="49114" y="108623"/>
                  </a:lnTo>
                  <a:cubicBezTo>
                    <a:pt x="49102" y="108712"/>
                    <a:pt x="49090" y="108801"/>
                    <a:pt x="49078" y="108890"/>
                  </a:cubicBezTo>
                  <a:lnTo>
                    <a:pt x="48481" y="117953"/>
                  </a:lnTo>
                  <a:lnTo>
                    <a:pt x="48294" y="117953"/>
                  </a:lnTo>
                  <a:lnTo>
                    <a:pt x="48294" y="387259"/>
                  </a:lnTo>
                  <a:lnTo>
                    <a:pt x="0" y="376019"/>
                  </a:lnTo>
                  <a:lnTo>
                    <a:pt x="0" y="109225"/>
                  </a:lnTo>
                  <a:cubicBezTo>
                    <a:pt x="785" y="95072"/>
                    <a:pt x="4564" y="81518"/>
                    <a:pt x="8643" y="72156"/>
                  </a:cubicBezTo>
                  <a:cubicBezTo>
                    <a:pt x="12134" y="62177"/>
                    <a:pt x="17297" y="52921"/>
                    <a:pt x="23569" y="44524"/>
                  </a:cubicBezTo>
                  <a:cubicBezTo>
                    <a:pt x="32734" y="32256"/>
                    <a:pt x="44267" y="21823"/>
                    <a:pt x="57710" y="14040"/>
                  </a:cubicBezTo>
                  <a:cubicBezTo>
                    <a:pt x="68558" y="7760"/>
                    <a:pt x="80129" y="3506"/>
                    <a:pt x="92069" y="1940"/>
                  </a:cubicBezTo>
                  <a:cubicBezTo>
                    <a:pt x="103590" y="846"/>
                    <a:pt x="109202" y="-628"/>
                    <a:pt x="119645" y="28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DEE12D-04F7-6A86-E52E-814C36213F58}"/>
              </a:ext>
            </a:extLst>
          </p:cNvPr>
          <p:cNvGrpSpPr/>
          <p:nvPr/>
        </p:nvGrpSpPr>
        <p:grpSpPr>
          <a:xfrm>
            <a:off x="7066355" y="2312329"/>
            <a:ext cx="1523744" cy="2038968"/>
            <a:chOff x="1883121" y="2043228"/>
            <a:chExt cx="2027976" cy="2438237"/>
          </a:xfrm>
        </p:grpSpPr>
        <p:sp>
          <p:nvSpPr>
            <p:cNvPr id="40" name="Rectangle: Folded Corner 39">
              <a:extLst>
                <a:ext uri="{FF2B5EF4-FFF2-40B4-BE49-F238E27FC236}">
                  <a16:creationId xmlns:a16="http://schemas.microsoft.com/office/drawing/2014/main" id="{BFED7F23-F828-0B94-CFE3-C2A93D6AD3F0}"/>
                </a:ext>
              </a:extLst>
            </p:cNvPr>
            <p:cNvSpPr/>
            <p:nvPr/>
          </p:nvSpPr>
          <p:spPr>
            <a:xfrm>
              <a:off x="1883121" y="2453489"/>
              <a:ext cx="2027976" cy="2027976"/>
            </a:xfrm>
            <a:prstGeom prst="foldedCorner">
              <a:avLst>
                <a:gd name="adj" fmla="val 24703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181E2BD-3FD1-D32B-D8DD-198E00F06B05}"/>
                </a:ext>
              </a:extLst>
            </p:cNvPr>
            <p:cNvSpPr/>
            <p:nvPr/>
          </p:nvSpPr>
          <p:spPr>
            <a:xfrm rot="20813872">
              <a:off x="1957155" y="2043228"/>
              <a:ext cx="309769" cy="685288"/>
            </a:xfrm>
            <a:custGeom>
              <a:avLst/>
              <a:gdLst>
                <a:gd name="connsiteX0" fmla="*/ 285622 w 309769"/>
                <a:gd name="connsiteY0" fmla="*/ 307764 h 685288"/>
                <a:gd name="connsiteX1" fmla="*/ 309769 w 309769"/>
                <a:gd name="connsiteY1" fmla="*/ 333072 h 685288"/>
                <a:gd name="connsiteX2" fmla="*/ 309769 w 309769"/>
                <a:gd name="connsiteY2" fmla="*/ 448116 h 685288"/>
                <a:gd name="connsiteX3" fmla="*/ 261475 w 309769"/>
                <a:gd name="connsiteY3" fmla="*/ 436876 h 685288"/>
                <a:gd name="connsiteX4" fmla="*/ 261475 w 309769"/>
                <a:gd name="connsiteY4" fmla="*/ 333072 h 685288"/>
                <a:gd name="connsiteX5" fmla="*/ 268548 w 309769"/>
                <a:gd name="connsiteY5" fmla="*/ 315176 h 685288"/>
                <a:gd name="connsiteX6" fmla="*/ 285622 w 309769"/>
                <a:gd name="connsiteY6" fmla="*/ 307764 h 685288"/>
                <a:gd name="connsiteX7" fmla="*/ 119645 w 309769"/>
                <a:gd name="connsiteY7" fmla="*/ 286 h 685288"/>
                <a:gd name="connsiteX8" fmla="*/ 172701 w 309769"/>
                <a:gd name="connsiteY8" fmla="*/ 18206 h 685288"/>
                <a:gd name="connsiteX9" fmla="*/ 224871 w 309769"/>
                <a:gd name="connsiteY9" fmla="*/ 115159 h 685288"/>
                <a:gd name="connsiteX10" fmla="*/ 225145 w 309769"/>
                <a:gd name="connsiteY10" fmla="*/ 115158 h 685288"/>
                <a:gd name="connsiteX11" fmla="*/ 225145 w 309769"/>
                <a:gd name="connsiteY11" fmla="*/ 616323 h 685288"/>
                <a:gd name="connsiteX12" fmla="*/ 224456 w 309769"/>
                <a:gd name="connsiteY12" fmla="*/ 616322 h 685288"/>
                <a:gd name="connsiteX13" fmla="*/ 194467 w 309769"/>
                <a:gd name="connsiteY13" fmla="*/ 673416 h 685288"/>
                <a:gd name="connsiteX14" fmla="*/ 123923 w 309769"/>
                <a:gd name="connsiteY14" fmla="*/ 677122 h 685288"/>
                <a:gd name="connsiteX15" fmla="*/ 87706 w 309769"/>
                <a:gd name="connsiteY15" fmla="*/ 617758 h 685288"/>
                <a:gd name="connsiteX16" fmla="*/ 87159 w 309769"/>
                <a:gd name="connsiteY16" fmla="*/ 617758 h 685288"/>
                <a:gd name="connsiteX17" fmla="*/ 87159 w 309769"/>
                <a:gd name="connsiteY17" fmla="*/ 246290 h 685288"/>
                <a:gd name="connsiteX18" fmla="*/ 94231 w 309769"/>
                <a:gd name="connsiteY18" fmla="*/ 228395 h 685288"/>
                <a:gd name="connsiteX19" fmla="*/ 111306 w 309769"/>
                <a:gd name="connsiteY19" fmla="*/ 220982 h 685288"/>
                <a:gd name="connsiteX20" fmla="*/ 135453 w 309769"/>
                <a:gd name="connsiteY20" fmla="*/ 246290 h 685288"/>
                <a:gd name="connsiteX21" fmla="*/ 135452 w 309769"/>
                <a:gd name="connsiteY21" fmla="*/ 616125 h 685288"/>
                <a:gd name="connsiteX22" fmla="*/ 146831 w 309769"/>
                <a:gd name="connsiteY22" fmla="*/ 632810 h 685288"/>
                <a:gd name="connsiteX23" fmla="*/ 167292 w 309769"/>
                <a:gd name="connsiteY23" fmla="*/ 631828 h 685288"/>
                <a:gd name="connsiteX24" fmla="*/ 176856 w 309769"/>
                <a:gd name="connsiteY24" fmla="*/ 616322 h 685288"/>
                <a:gd name="connsiteX25" fmla="*/ 176851 w 309769"/>
                <a:gd name="connsiteY25" fmla="*/ 616322 h 685288"/>
                <a:gd name="connsiteX26" fmla="*/ 176851 w 309769"/>
                <a:gd name="connsiteY26" fmla="*/ 121987 h 685288"/>
                <a:gd name="connsiteX27" fmla="*/ 176550 w 309769"/>
                <a:gd name="connsiteY27" fmla="*/ 121968 h 685288"/>
                <a:gd name="connsiteX28" fmla="*/ 146806 w 309769"/>
                <a:gd name="connsiteY28" fmla="*/ 61163 h 685288"/>
                <a:gd name="connsiteX29" fmla="*/ 124832 w 309769"/>
                <a:gd name="connsiteY29" fmla="*/ 52059 h 685288"/>
                <a:gd name="connsiteX30" fmla="*/ 113771 w 309769"/>
                <a:gd name="connsiteY30" fmla="*/ 50984 h 685288"/>
                <a:gd name="connsiteX31" fmla="*/ 93711 w 309769"/>
                <a:gd name="connsiteY31" fmla="*/ 53060 h 685288"/>
                <a:gd name="connsiteX32" fmla="*/ 81057 w 309769"/>
                <a:gd name="connsiteY32" fmla="*/ 58551 h 685288"/>
                <a:gd name="connsiteX33" fmla="*/ 54108 w 309769"/>
                <a:gd name="connsiteY33" fmla="*/ 89040 h 685288"/>
                <a:gd name="connsiteX34" fmla="*/ 50769 w 309769"/>
                <a:gd name="connsiteY34" fmla="*/ 99778 h 685288"/>
                <a:gd name="connsiteX35" fmla="*/ 50876 w 309769"/>
                <a:gd name="connsiteY35" fmla="*/ 99872 h 685288"/>
                <a:gd name="connsiteX36" fmla="*/ 49114 w 309769"/>
                <a:gd name="connsiteY36" fmla="*/ 108623 h 685288"/>
                <a:gd name="connsiteX37" fmla="*/ 49078 w 309769"/>
                <a:gd name="connsiteY37" fmla="*/ 108890 h 685288"/>
                <a:gd name="connsiteX38" fmla="*/ 48481 w 309769"/>
                <a:gd name="connsiteY38" fmla="*/ 117953 h 685288"/>
                <a:gd name="connsiteX39" fmla="*/ 48294 w 309769"/>
                <a:gd name="connsiteY39" fmla="*/ 117953 h 685288"/>
                <a:gd name="connsiteX40" fmla="*/ 48294 w 309769"/>
                <a:gd name="connsiteY40" fmla="*/ 387259 h 685288"/>
                <a:gd name="connsiteX41" fmla="*/ 0 w 309769"/>
                <a:gd name="connsiteY41" fmla="*/ 376019 h 685288"/>
                <a:gd name="connsiteX42" fmla="*/ 0 w 309769"/>
                <a:gd name="connsiteY42" fmla="*/ 109225 h 685288"/>
                <a:gd name="connsiteX43" fmla="*/ 8643 w 309769"/>
                <a:gd name="connsiteY43" fmla="*/ 72156 h 685288"/>
                <a:gd name="connsiteX44" fmla="*/ 23569 w 309769"/>
                <a:gd name="connsiteY44" fmla="*/ 44524 h 685288"/>
                <a:gd name="connsiteX45" fmla="*/ 57710 w 309769"/>
                <a:gd name="connsiteY45" fmla="*/ 14040 h 685288"/>
                <a:gd name="connsiteX46" fmla="*/ 92069 w 309769"/>
                <a:gd name="connsiteY46" fmla="*/ 1940 h 685288"/>
                <a:gd name="connsiteX47" fmla="*/ 119645 w 309769"/>
                <a:gd name="connsiteY47" fmla="*/ 286 h 68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769" h="685288">
                  <a:moveTo>
                    <a:pt x="285622" y="307764"/>
                  </a:moveTo>
                  <a:cubicBezTo>
                    <a:pt x="298959" y="307764"/>
                    <a:pt x="309769" y="319094"/>
                    <a:pt x="309769" y="333072"/>
                  </a:cubicBezTo>
                  <a:lnTo>
                    <a:pt x="309769" y="448116"/>
                  </a:lnTo>
                  <a:lnTo>
                    <a:pt x="261475" y="436876"/>
                  </a:lnTo>
                  <a:lnTo>
                    <a:pt x="261475" y="333072"/>
                  </a:lnTo>
                  <a:cubicBezTo>
                    <a:pt x="261475" y="326084"/>
                    <a:pt x="264178" y="319756"/>
                    <a:pt x="268548" y="315176"/>
                  </a:cubicBezTo>
                  <a:cubicBezTo>
                    <a:pt x="272917" y="310596"/>
                    <a:pt x="278954" y="307764"/>
                    <a:pt x="285622" y="307764"/>
                  </a:cubicBezTo>
                  <a:close/>
                  <a:moveTo>
                    <a:pt x="119645" y="286"/>
                  </a:moveTo>
                  <a:cubicBezTo>
                    <a:pt x="138145" y="1411"/>
                    <a:pt x="156432" y="7433"/>
                    <a:pt x="172701" y="18206"/>
                  </a:cubicBezTo>
                  <a:cubicBezTo>
                    <a:pt x="204715" y="39405"/>
                    <a:pt x="224233" y="75904"/>
                    <a:pt x="224871" y="115159"/>
                  </a:cubicBezTo>
                  <a:lnTo>
                    <a:pt x="225145" y="115158"/>
                  </a:lnTo>
                  <a:lnTo>
                    <a:pt x="225145" y="616323"/>
                  </a:lnTo>
                  <a:lnTo>
                    <a:pt x="224456" y="616322"/>
                  </a:lnTo>
                  <a:cubicBezTo>
                    <a:pt x="224641" y="639110"/>
                    <a:pt x="213361" y="660522"/>
                    <a:pt x="194467" y="673416"/>
                  </a:cubicBezTo>
                  <a:cubicBezTo>
                    <a:pt x="173401" y="687793"/>
                    <a:pt x="146321" y="689216"/>
                    <a:pt x="123923" y="677122"/>
                  </a:cubicBezTo>
                  <a:cubicBezTo>
                    <a:pt x="102142" y="665363"/>
                    <a:pt x="88254" y="642701"/>
                    <a:pt x="87706" y="617758"/>
                  </a:cubicBezTo>
                  <a:lnTo>
                    <a:pt x="87159" y="617758"/>
                  </a:lnTo>
                  <a:cubicBezTo>
                    <a:pt x="87159" y="493935"/>
                    <a:pt x="87159" y="370113"/>
                    <a:pt x="87159" y="246290"/>
                  </a:cubicBezTo>
                  <a:cubicBezTo>
                    <a:pt x="87159" y="239302"/>
                    <a:pt x="89861" y="232974"/>
                    <a:pt x="94231" y="228395"/>
                  </a:cubicBezTo>
                  <a:cubicBezTo>
                    <a:pt x="98601" y="223815"/>
                    <a:pt x="104638" y="220982"/>
                    <a:pt x="111306" y="220982"/>
                  </a:cubicBezTo>
                  <a:cubicBezTo>
                    <a:pt x="124642" y="220982"/>
                    <a:pt x="135452" y="232313"/>
                    <a:pt x="135453" y="246290"/>
                  </a:cubicBezTo>
                  <a:lnTo>
                    <a:pt x="135452" y="616125"/>
                  </a:lnTo>
                  <a:cubicBezTo>
                    <a:pt x="135763" y="623231"/>
                    <a:pt x="140130" y="629604"/>
                    <a:pt x="146831" y="632810"/>
                  </a:cubicBezTo>
                  <a:cubicBezTo>
                    <a:pt x="153363" y="635935"/>
                    <a:pt x="161116" y="635563"/>
                    <a:pt x="167292" y="631828"/>
                  </a:cubicBezTo>
                  <a:cubicBezTo>
                    <a:pt x="172973" y="628393"/>
                    <a:pt x="176518" y="622607"/>
                    <a:pt x="176856" y="616322"/>
                  </a:cubicBezTo>
                  <a:lnTo>
                    <a:pt x="176851" y="616322"/>
                  </a:lnTo>
                  <a:cubicBezTo>
                    <a:pt x="176851" y="451544"/>
                    <a:pt x="176851" y="286765"/>
                    <a:pt x="176851" y="121987"/>
                  </a:cubicBezTo>
                  <a:lnTo>
                    <a:pt x="176550" y="121968"/>
                  </a:lnTo>
                  <a:cubicBezTo>
                    <a:pt x="177946" y="97533"/>
                    <a:pt x="166550" y="74237"/>
                    <a:pt x="146806" y="61163"/>
                  </a:cubicBezTo>
                  <a:cubicBezTo>
                    <a:pt x="139968" y="56635"/>
                    <a:pt x="132504" y="53581"/>
                    <a:pt x="124832" y="52059"/>
                  </a:cubicBezTo>
                  <a:lnTo>
                    <a:pt x="113771" y="50984"/>
                  </a:lnTo>
                  <a:cubicBezTo>
                    <a:pt x="108282" y="50778"/>
                    <a:pt x="101596" y="50272"/>
                    <a:pt x="93711" y="53060"/>
                  </a:cubicBezTo>
                  <a:cubicBezTo>
                    <a:pt x="89362" y="54346"/>
                    <a:pt x="85120" y="56199"/>
                    <a:pt x="81057" y="58551"/>
                  </a:cubicBezTo>
                  <a:cubicBezTo>
                    <a:pt x="68966" y="65552"/>
                    <a:pt x="59588" y="76319"/>
                    <a:pt x="54108" y="89040"/>
                  </a:cubicBezTo>
                  <a:lnTo>
                    <a:pt x="50769" y="99778"/>
                  </a:lnTo>
                  <a:lnTo>
                    <a:pt x="50876" y="99872"/>
                  </a:lnTo>
                  <a:lnTo>
                    <a:pt x="49114" y="108623"/>
                  </a:lnTo>
                  <a:cubicBezTo>
                    <a:pt x="49102" y="108712"/>
                    <a:pt x="49090" y="108801"/>
                    <a:pt x="49078" y="108890"/>
                  </a:cubicBezTo>
                  <a:lnTo>
                    <a:pt x="48481" y="117953"/>
                  </a:lnTo>
                  <a:lnTo>
                    <a:pt x="48294" y="117953"/>
                  </a:lnTo>
                  <a:lnTo>
                    <a:pt x="48294" y="387259"/>
                  </a:lnTo>
                  <a:lnTo>
                    <a:pt x="0" y="376019"/>
                  </a:lnTo>
                  <a:lnTo>
                    <a:pt x="0" y="109225"/>
                  </a:lnTo>
                  <a:cubicBezTo>
                    <a:pt x="785" y="95072"/>
                    <a:pt x="4564" y="81518"/>
                    <a:pt x="8643" y="72156"/>
                  </a:cubicBezTo>
                  <a:cubicBezTo>
                    <a:pt x="12134" y="62177"/>
                    <a:pt x="17297" y="52921"/>
                    <a:pt x="23569" y="44524"/>
                  </a:cubicBezTo>
                  <a:cubicBezTo>
                    <a:pt x="32734" y="32256"/>
                    <a:pt x="44267" y="21823"/>
                    <a:pt x="57710" y="14040"/>
                  </a:cubicBezTo>
                  <a:cubicBezTo>
                    <a:pt x="68558" y="7760"/>
                    <a:pt x="80129" y="3506"/>
                    <a:pt x="92069" y="1940"/>
                  </a:cubicBezTo>
                  <a:cubicBezTo>
                    <a:pt x="103590" y="846"/>
                    <a:pt x="109202" y="-628"/>
                    <a:pt x="119645" y="28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29DD59A-E295-FE36-CDE9-AD28447B9809}"/>
              </a:ext>
            </a:extLst>
          </p:cNvPr>
          <p:cNvGrpSpPr/>
          <p:nvPr/>
        </p:nvGrpSpPr>
        <p:grpSpPr>
          <a:xfrm>
            <a:off x="8876122" y="2303002"/>
            <a:ext cx="1523744" cy="2038968"/>
            <a:chOff x="1883121" y="2043228"/>
            <a:chExt cx="2027976" cy="2438237"/>
          </a:xfrm>
        </p:grpSpPr>
        <p:sp>
          <p:nvSpPr>
            <p:cNvPr id="43" name="Rectangle: Folded Corner 42">
              <a:extLst>
                <a:ext uri="{FF2B5EF4-FFF2-40B4-BE49-F238E27FC236}">
                  <a16:creationId xmlns:a16="http://schemas.microsoft.com/office/drawing/2014/main" id="{E6E5FDA3-E3A7-F102-A215-1CD6E9E14400}"/>
                </a:ext>
              </a:extLst>
            </p:cNvPr>
            <p:cNvSpPr/>
            <p:nvPr/>
          </p:nvSpPr>
          <p:spPr>
            <a:xfrm>
              <a:off x="1883121" y="2453489"/>
              <a:ext cx="2027976" cy="2027976"/>
            </a:xfrm>
            <a:prstGeom prst="foldedCorner">
              <a:avLst>
                <a:gd name="adj" fmla="val 24703"/>
              </a:avLst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680D226-4A90-DDB2-908E-B48074AF3E13}"/>
                </a:ext>
              </a:extLst>
            </p:cNvPr>
            <p:cNvSpPr/>
            <p:nvPr/>
          </p:nvSpPr>
          <p:spPr>
            <a:xfrm rot="20813872">
              <a:off x="1957155" y="2043228"/>
              <a:ext cx="309769" cy="685288"/>
            </a:xfrm>
            <a:custGeom>
              <a:avLst/>
              <a:gdLst>
                <a:gd name="connsiteX0" fmla="*/ 285622 w 309769"/>
                <a:gd name="connsiteY0" fmla="*/ 307764 h 685288"/>
                <a:gd name="connsiteX1" fmla="*/ 309769 w 309769"/>
                <a:gd name="connsiteY1" fmla="*/ 333072 h 685288"/>
                <a:gd name="connsiteX2" fmla="*/ 309769 w 309769"/>
                <a:gd name="connsiteY2" fmla="*/ 448116 h 685288"/>
                <a:gd name="connsiteX3" fmla="*/ 261475 w 309769"/>
                <a:gd name="connsiteY3" fmla="*/ 436876 h 685288"/>
                <a:gd name="connsiteX4" fmla="*/ 261475 w 309769"/>
                <a:gd name="connsiteY4" fmla="*/ 333072 h 685288"/>
                <a:gd name="connsiteX5" fmla="*/ 268548 w 309769"/>
                <a:gd name="connsiteY5" fmla="*/ 315176 h 685288"/>
                <a:gd name="connsiteX6" fmla="*/ 285622 w 309769"/>
                <a:gd name="connsiteY6" fmla="*/ 307764 h 685288"/>
                <a:gd name="connsiteX7" fmla="*/ 119645 w 309769"/>
                <a:gd name="connsiteY7" fmla="*/ 286 h 685288"/>
                <a:gd name="connsiteX8" fmla="*/ 172701 w 309769"/>
                <a:gd name="connsiteY8" fmla="*/ 18206 h 685288"/>
                <a:gd name="connsiteX9" fmla="*/ 224871 w 309769"/>
                <a:gd name="connsiteY9" fmla="*/ 115159 h 685288"/>
                <a:gd name="connsiteX10" fmla="*/ 225145 w 309769"/>
                <a:gd name="connsiteY10" fmla="*/ 115158 h 685288"/>
                <a:gd name="connsiteX11" fmla="*/ 225145 w 309769"/>
                <a:gd name="connsiteY11" fmla="*/ 616323 h 685288"/>
                <a:gd name="connsiteX12" fmla="*/ 224456 w 309769"/>
                <a:gd name="connsiteY12" fmla="*/ 616322 h 685288"/>
                <a:gd name="connsiteX13" fmla="*/ 194467 w 309769"/>
                <a:gd name="connsiteY13" fmla="*/ 673416 h 685288"/>
                <a:gd name="connsiteX14" fmla="*/ 123923 w 309769"/>
                <a:gd name="connsiteY14" fmla="*/ 677122 h 685288"/>
                <a:gd name="connsiteX15" fmla="*/ 87706 w 309769"/>
                <a:gd name="connsiteY15" fmla="*/ 617758 h 685288"/>
                <a:gd name="connsiteX16" fmla="*/ 87159 w 309769"/>
                <a:gd name="connsiteY16" fmla="*/ 617758 h 685288"/>
                <a:gd name="connsiteX17" fmla="*/ 87159 w 309769"/>
                <a:gd name="connsiteY17" fmla="*/ 246290 h 685288"/>
                <a:gd name="connsiteX18" fmla="*/ 94231 w 309769"/>
                <a:gd name="connsiteY18" fmla="*/ 228395 h 685288"/>
                <a:gd name="connsiteX19" fmla="*/ 111306 w 309769"/>
                <a:gd name="connsiteY19" fmla="*/ 220982 h 685288"/>
                <a:gd name="connsiteX20" fmla="*/ 135453 w 309769"/>
                <a:gd name="connsiteY20" fmla="*/ 246290 h 685288"/>
                <a:gd name="connsiteX21" fmla="*/ 135452 w 309769"/>
                <a:gd name="connsiteY21" fmla="*/ 616125 h 685288"/>
                <a:gd name="connsiteX22" fmla="*/ 146831 w 309769"/>
                <a:gd name="connsiteY22" fmla="*/ 632810 h 685288"/>
                <a:gd name="connsiteX23" fmla="*/ 167292 w 309769"/>
                <a:gd name="connsiteY23" fmla="*/ 631828 h 685288"/>
                <a:gd name="connsiteX24" fmla="*/ 176856 w 309769"/>
                <a:gd name="connsiteY24" fmla="*/ 616322 h 685288"/>
                <a:gd name="connsiteX25" fmla="*/ 176851 w 309769"/>
                <a:gd name="connsiteY25" fmla="*/ 616322 h 685288"/>
                <a:gd name="connsiteX26" fmla="*/ 176851 w 309769"/>
                <a:gd name="connsiteY26" fmla="*/ 121987 h 685288"/>
                <a:gd name="connsiteX27" fmla="*/ 176550 w 309769"/>
                <a:gd name="connsiteY27" fmla="*/ 121968 h 685288"/>
                <a:gd name="connsiteX28" fmla="*/ 146806 w 309769"/>
                <a:gd name="connsiteY28" fmla="*/ 61163 h 685288"/>
                <a:gd name="connsiteX29" fmla="*/ 124832 w 309769"/>
                <a:gd name="connsiteY29" fmla="*/ 52059 h 685288"/>
                <a:gd name="connsiteX30" fmla="*/ 113771 w 309769"/>
                <a:gd name="connsiteY30" fmla="*/ 50984 h 685288"/>
                <a:gd name="connsiteX31" fmla="*/ 93711 w 309769"/>
                <a:gd name="connsiteY31" fmla="*/ 53060 h 685288"/>
                <a:gd name="connsiteX32" fmla="*/ 81057 w 309769"/>
                <a:gd name="connsiteY32" fmla="*/ 58551 h 685288"/>
                <a:gd name="connsiteX33" fmla="*/ 54108 w 309769"/>
                <a:gd name="connsiteY33" fmla="*/ 89040 h 685288"/>
                <a:gd name="connsiteX34" fmla="*/ 50769 w 309769"/>
                <a:gd name="connsiteY34" fmla="*/ 99778 h 685288"/>
                <a:gd name="connsiteX35" fmla="*/ 50876 w 309769"/>
                <a:gd name="connsiteY35" fmla="*/ 99872 h 685288"/>
                <a:gd name="connsiteX36" fmla="*/ 49114 w 309769"/>
                <a:gd name="connsiteY36" fmla="*/ 108623 h 685288"/>
                <a:gd name="connsiteX37" fmla="*/ 49078 w 309769"/>
                <a:gd name="connsiteY37" fmla="*/ 108890 h 685288"/>
                <a:gd name="connsiteX38" fmla="*/ 48481 w 309769"/>
                <a:gd name="connsiteY38" fmla="*/ 117953 h 685288"/>
                <a:gd name="connsiteX39" fmla="*/ 48294 w 309769"/>
                <a:gd name="connsiteY39" fmla="*/ 117953 h 685288"/>
                <a:gd name="connsiteX40" fmla="*/ 48294 w 309769"/>
                <a:gd name="connsiteY40" fmla="*/ 387259 h 685288"/>
                <a:gd name="connsiteX41" fmla="*/ 0 w 309769"/>
                <a:gd name="connsiteY41" fmla="*/ 376019 h 685288"/>
                <a:gd name="connsiteX42" fmla="*/ 0 w 309769"/>
                <a:gd name="connsiteY42" fmla="*/ 109225 h 685288"/>
                <a:gd name="connsiteX43" fmla="*/ 8643 w 309769"/>
                <a:gd name="connsiteY43" fmla="*/ 72156 h 685288"/>
                <a:gd name="connsiteX44" fmla="*/ 23569 w 309769"/>
                <a:gd name="connsiteY44" fmla="*/ 44524 h 685288"/>
                <a:gd name="connsiteX45" fmla="*/ 57710 w 309769"/>
                <a:gd name="connsiteY45" fmla="*/ 14040 h 685288"/>
                <a:gd name="connsiteX46" fmla="*/ 92069 w 309769"/>
                <a:gd name="connsiteY46" fmla="*/ 1940 h 685288"/>
                <a:gd name="connsiteX47" fmla="*/ 119645 w 309769"/>
                <a:gd name="connsiteY47" fmla="*/ 286 h 68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769" h="685288">
                  <a:moveTo>
                    <a:pt x="285622" y="307764"/>
                  </a:moveTo>
                  <a:cubicBezTo>
                    <a:pt x="298959" y="307764"/>
                    <a:pt x="309769" y="319094"/>
                    <a:pt x="309769" y="333072"/>
                  </a:cubicBezTo>
                  <a:lnTo>
                    <a:pt x="309769" y="448116"/>
                  </a:lnTo>
                  <a:lnTo>
                    <a:pt x="261475" y="436876"/>
                  </a:lnTo>
                  <a:lnTo>
                    <a:pt x="261475" y="333072"/>
                  </a:lnTo>
                  <a:cubicBezTo>
                    <a:pt x="261475" y="326084"/>
                    <a:pt x="264178" y="319756"/>
                    <a:pt x="268548" y="315176"/>
                  </a:cubicBezTo>
                  <a:cubicBezTo>
                    <a:pt x="272917" y="310596"/>
                    <a:pt x="278954" y="307764"/>
                    <a:pt x="285622" y="307764"/>
                  </a:cubicBezTo>
                  <a:close/>
                  <a:moveTo>
                    <a:pt x="119645" y="286"/>
                  </a:moveTo>
                  <a:cubicBezTo>
                    <a:pt x="138145" y="1411"/>
                    <a:pt x="156432" y="7433"/>
                    <a:pt x="172701" y="18206"/>
                  </a:cubicBezTo>
                  <a:cubicBezTo>
                    <a:pt x="204715" y="39405"/>
                    <a:pt x="224233" y="75904"/>
                    <a:pt x="224871" y="115159"/>
                  </a:cubicBezTo>
                  <a:lnTo>
                    <a:pt x="225145" y="115158"/>
                  </a:lnTo>
                  <a:lnTo>
                    <a:pt x="225145" y="616323"/>
                  </a:lnTo>
                  <a:lnTo>
                    <a:pt x="224456" y="616322"/>
                  </a:lnTo>
                  <a:cubicBezTo>
                    <a:pt x="224641" y="639110"/>
                    <a:pt x="213361" y="660522"/>
                    <a:pt x="194467" y="673416"/>
                  </a:cubicBezTo>
                  <a:cubicBezTo>
                    <a:pt x="173401" y="687793"/>
                    <a:pt x="146321" y="689216"/>
                    <a:pt x="123923" y="677122"/>
                  </a:cubicBezTo>
                  <a:cubicBezTo>
                    <a:pt x="102142" y="665363"/>
                    <a:pt x="88254" y="642701"/>
                    <a:pt x="87706" y="617758"/>
                  </a:cubicBezTo>
                  <a:lnTo>
                    <a:pt x="87159" y="617758"/>
                  </a:lnTo>
                  <a:cubicBezTo>
                    <a:pt x="87159" y="493935"/>
                    <a:pt x="87159" y="370113"/>
                    <a:pt x="87159" y="246290"/>
                  </a:cubicBezTo>
                  <a:cubicBezTo>
                    <a:pt x="87159" y="239302"/>
                    <a:pt x="89861" y="232974"/>
                    <a:pt x="94231" y="228395"/>
                  </a:cubicBezTo>
                  <a:cubicBezTo>
                    <a:pt x="98601" y="223815"/>
                    <a:pt x="104638" y="220982"/>
                    <a:pt x="111306" y="220982"/>
                  </a:cubicBezTo>
                  <a:cubicBezTo>
                    <a:pt x="124642" y="220982"/>
                    <a:pt x="135452" y="232313"/>
                    <a:pt x="135453" y="246290"/>
                  </a:cubicBezTo>
                  <a:lnTo>
                    <a:pt x="135452" y="616125"/>
                  </a:lnTo>
                  <a:cubicBezTo>
                    <a:pt x="135763" y="623231"/>
                    <a:pt x="140130" y="629604"/>
                    <a:pt x="146831" y="632810"/>
                  </a:cubicBezTo>
                  <a:cubicBezTo>
                    <a:pt x="153363" y="635935"/>
                    <a:pt x="161116" y="635563"/>
                    <a:pt x="167292" y="631828"/>
                  </a:cubicBezTo>
                  <a:cubicBezTo>
                    <a:pt x="172973" y="628393"/>
                    <a:pt x="176518" y="622607"/>
                    <a:pt x="176856" y="616322"/>
                  </a:cubicBezTo>
                  <a:lnTo>
                    <a:pt x="176851" y="616322"/>
                  </a:lnTo>
                  <a:cubicBezTo>
                    <a:pt x="176851" y="451544"/>
                    <a:pt x="176851" y="286765"/>
                    <a:pt x="176851" y="121987"/>
                  </a:cubicBezTo>
                  <a:lnTo>
                    <a:pt x="176550" y="121968"/>
                  </a:lnTo>
                  <a:cubicBezTo>
                    <a:pt x="177946" y="97533"/>
                    <a:pt x="166550" y="74237"/>
                    <a:pt x="146806" y="61163"/>
                  </a:cubicBezTo>
                  <a:cubicBezTo>
                    <a:pt x="139968" y="56635"/>
                    <a:pt x="132504" y="53581"/>
                    <a:pt x="124832" y="52059"/>
                  </a:cubicBezTo>
                  <a:lnTo>
                    <a:pt x="113771" y="50984"/>
                  </a:lnTo>
                  <a:cubicBezTo>
                    <a:pt x="108282" y="50778"/>
                    <a:pt x="101596" y="50272"/>
                    <a:pt x="93711" y="53060"/>
                  </a:cubicBezTo>
                  <a:cubicBezTo>
                    <a:pt x="89362" y="54346"/>
                    <a:pt x="85120" y="56199"/>
                    <a:pt x="81057" y="58551"/>
                  </a:cubicBezTo>
                  <a:cubicBezTo>
                    <a:pt x="68966" y="65552"/>
                    <a:pt x="59588" y="76319"/>
                    <a:pt x="54108" y="89040"/>
                  </a:cubicBezTo>
                  <a:lnTo>
                    <a:pt x="50769" y="99778"/>
                  </a:lnTo>
                  <a:lnTo>
                    <a:pt x="50876" y="99872"/>
                  </a:lnTo>
                  <a:lnTo>
                    <a:pt x="49114" y="108623"/>
                  </a:lnTo>
                  <a:cubicBezTo>
                    <a:pt x="49102" y="108712"/>
                    <a:pt x="49090" y="108801"/>
                    <a:pt x="49078" y="108890"/>
                  </a:cubicBezTo>
                  <a:lnTo>
                    <a:pt x="48481" y="117953"/>
                  </a:lnTo>
                  <a:lnTo>
                    <a:pt x="48294" y="117953"/>
                  </a:lnTo>
                  <a:lnTo>
                    <a:pt x="48294" y="387259"/>
                  </a:lnTo>
                  <a:lnTo>
                    <a:pt x="0" y="376019"/>
                  </a:lnTo>
                  <a:lnTo>
                    <a:pt x="0" y="109225"/>
                  </a:lnTo>
                  <a:cubicBezTo>
                    <a:pt x="785" y="95072"/>
                    <a:pt x="4564" y="81518"/>
                    <a:pt x="8643" y="72156"/>
                  </a:cubicBezTo>
                  <a:cubicBezTo>
                    <a:pt x="12134" y="62177"/>
                    <a:pt x="17297" y="52921"/>
                    <a:pt x="23569" y="44524"/>
                  </a:cubicBezTo>
                  <a:cubicBezTo>
                    <a:pt x="32734" y="32256"/>
                    <a:pt x="44267" y="21823"/>
                    <a:pt x="57710" y="14040"/>
                  </a:cubicBezTo>
                  <a:cubicBezTo>
                    <a:pt x="68558" y="7760"/>
                    <a:pt x="80129" y="3506"/>
                    <a:pt x="92069" y="1940"/>
                  </a:cubicBezTo>
                  <a:cubicBezTo>
                    <a:pt x="103590" y="846"/>
                    <a:pt x="109202" y="-628"/>
                    <a:pt x="119645" y="28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3E068FC-BE0B-691A-C2B5-0C16A1C3E7C9}"/>
              </a:ext>
            </a:extLst>
          </p:cNvPr>
          <p:cNvGrpSpPr/>
          <p:nvPr/>
        </p:nvGrpSpPr>
        <p:grpSpPr>
          <a:xfrm>
            <a:off x="3582375" y="2283338"/>
            <a:ext cx="1523744" cy="2038968"/>
            <a:chOff x="1883121" y="2043228"/>
            <a:chExt cx="2027976" cy="2438237"/>
          </a:xfrm>
        </p:grpSpPr>
        <p:sp>
          <p:nvSpPr>
            <p:cNvPr id="47" name="Rectangle: Folded Corner 46">
              <a:extLst>
                <a:ext uri="{FF2B5EF4-FFF2-40B4-BE49-F238E27FC236}">
                  <a16:creationId xmlns:a16="http://schemas.microsoft.com/office/drawing/2014/main" id="{A776B1B3-44DE-4AAC-04E3-8DDC7B0D1707}"/>
                </a:ext>
              </a:extLst>
            </p:cNvPr>
            <p:cNvSpPr/>
            <p:nvPr/>
          </p:nvSpPr>
          <p:spPr>
            <a:xfrm>
              <a:off x="1883121" y="2453490"/>
              <a:ext cx="2027976" cy="2027975"/>
            </a:xfrm>
            <a:prstGeom prst="foldedCorner">
              <a:avLst>
                <a:gd name="adj" fmla="val 24703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2EE15F2-0042-EBB9-C145-A628130745EA}"/>
                </a:ext>
              </a:extLst>
            </p:cNvPr>
            <p:cNvSpPr/>
            <p:nvPr/>
          </p:nvSpPr>
          <p:spPr>
            <a:xfrm rot="20813872">
              <a:off x="1957155" y="2043228"/>
              <a:ext cx="309769" cy="685288"/>
            </a:xfrm>
            <a:custGeom>
              <a:avLst/>
              <a:gdLst>
                <a:gd name="connsiteX0" fmla="*/ 285622 w 309769"/>
                <a:gd name="connsiteY0" fmla="*/ 307764 h 685288"/>
                <a:gd name="connsiteX1" fmla="*/ 309769 w 309769"/>
                <a:gd name="connsiteY1" fmla="*/ 333072 h 685288"/>
                <a:gd name="connsiteX2" fmla="*/ 309769 w 309769"/>
                <a:gd name="connsiteY2" fmla="*/ 448116 h 685288"/>
                <a:gd name="connsiteX3" fmla="*/ 261475 w 309769"/>
                <a:gd name="connsiteY3" fmla="*/ 436876 h 685288"/>
                <a:gd name="connsiteX4" fmla="*/ 261475 w 309769"/>
                <a:gd name="connsiteY4" fmla="*/ 333072 h 685288"/>
                <a:gd name="connsiteX5" fmla="*/ 268548 w 309769"/>
                <a:gd name="connsiteY5" fmla="*/ 315176 h 685288"/>
                <a:gd name="connsiteX6" fmla="*/ 285622 w 309769"/>
                <a:gd name="connsiteY6" fmla="*/ 307764 h 685288"/>
                <a:gd name="connsiteX7" fmla="*/ 119645 w 309769"/>
                <a:gd name="connsiteY7" fmla="*/ 286 h 685288"/>
                <a:gd name="connsiteX8" fmla="*/ 172701 w 309769"/>
                <a:gd name="connsiteY8" fmla="*/ 18206 h 685288"/>
                <a:gd name="connsiteX9" fmla="*/ 224871 w 309769"/>
                <a:gd name="connsiteY9" fmla="*/ 115159 h 685288"/>
                <a:gd name="connsiteX10" fmla="*/ 225145 w 309769"/>
                <a:gd name="connsiteY10" fmla="*/ 115158 h 685288"/>
                <a:gd name="connsiteX11" fmla="*/ 225145 w 309769"/>
                <a:gd name="connsiteY11" fmla="*/ 616323 h 685288"/>
                <a:gd name="connsiteX12" fmla="*/ 224456 w 309769"/>
                <a:gd name="connsiteY12" fmla="*/ 616322 h 685288"/>
                <a:gd name="connsiteX13" fmla="*/ 194467 w 309769"/>
                <a:gd name="connsiteY13" fmla="*/ 673416 h 685288"/>
                <a:gd name="connsiteX14" fmla="*/ 123923 w 309769"/>
                <a:gd name="connsiteY14" fmla="*/ 677122 h 685288"/>
                <a:gd name="connsiteX15" fmla="*/ 87706 w 309769"/>
                <a:gd name="connsiteY15" fmla="*/ 617758 h 685288"/>
                <a:gd name="connsiteX16" fmla="*/ 87159 w 309769"/>
                <a:gd name="connsiteY16" fmla="*/ 617758 h 685288"/>
                <a:gd name="connsiteX17" fmla="*/ 87159 w 309769"/>
                <a:gd name="connsiteY17" fmla="*/ 246290 h 685288"/>
                <a:gd name="connsiteX18" fmla="*/ 94231 w 309769"/>
                <a:gd name="connsiteY18" fmla="*/ 228395 h 685288"/>
                <a:gd name="connsiteX19" fmla="*/ 111306 w 309769"/>
                <a:gd name="connsiteY19" fmla="*/ 220982 h 685288"/>
                <a:gd name="connsiteX20" fmla="*/ 135453 w 309769"/>
                <a:gd name="connsiteY20" fmla="*/ 246290 h 685288"/>
                <a:gd name="connsiteX21" fmla="*/ 135452 w 309769"/>
                <a:gd name="connsiteY21" fmla="*/ 616125 h 685288"/>
                <a:gd name="connsiteX22" fmla="*/ 146831 w 309769"/>
                <a:gd name="connsiteY22" fmla="*/ 632810 h 685288"/>
                <a:gd name="connsiteX23" fmla="*/ 167292 w 309769"/>
                <a:gd name="connsiteY23" fmla="*/ 631828 h 685288"/>
                <a:gd name="connsiteX24" fmla="*/ 176856 w 309769"/>
                <a:gd name="connsiteY24" fmla="*/ 616322 h 685288"/>
                <a:gd name="connsiteX25" fmla="*/ 176851 w 309769"/>
                <a:gd name="connsiteY25" fmla="*/ 616322 h 685288"/>
                <a:gd name="connsiteX26" fmla="*/ 176851 w 309769"/>
                <a:gd name="connsiteY26" fmla="*/ 121987 h 685288"/>
                <a:gd name="connsiteX27" fmla="*/ 176550 w 309769"/>
                <a:gd name="connsiteY27" fmla="*/ 121968 h 685288"/>
                <a:gd name="connsiteX28" fmla="*/ 146806 w 309769"/>
                <a:gd name="connsiteY28" fmla="*/ 61163 h 685288"/>
                <a:gd name="connsiteX29" fmla="*/ 124832 w 309769"/>
                <a:gd name="connsiteY29" fmla="*/ 52059 h 685288"/>
                <a:gd name="connsiteX30" fmla="*/ 113771 w 309769"/>
                <a:gd name="connsiteY30" fmla="*/ 50984 h 685288"/>
                <a:gd name="connsiteX31" fmla="*/ 93711 w 309769"/>
                <a:gd name="connsiteY31" fmla="*/ 53060 h 685288"/>
                <a:gd name="connsiteX32" fmla="*/ 81057 w 309769"/>
                <a:gd name="connsiteY32" fmla="*/ 58551 h 685288"/>
                <a:gd name="connsiteX33" fmla="*/ 54108 w 309769"/>
                <a:gd name="connsiteY33" fmla="*/ 89040 h 685288"/>
                <a:gd name="connsiteX34" fmla="*/ 50769 w 309769"/>
                <a:gd name="connsiteY34" fmla="*/ 99778 h 685288"/>
                <a:gd name="connsiteX35" fmla="*/ 50876 w 309769"/>
                <a:gd name="connsiteY35" fmla="*/ 99872 h 685288"/>
                <a:gd name="connsiteX36" fmla="*/ 49114 w 309769"/>
                <a:gd name="connsiteY36" fmla="*/ 108623 h 685288"/>
                <a:gd name="connsiteX37" fmla="*/ 49078 w 309769"/>
                <a:gd name="connsiteY37" fmla="*/ 108890 h 685288"/>
                <a:gd name="connsiteX38" fmla="*/ 48481 w 309769"/>
                <a:gd name="connsiteY38" fmla="*/ 117953 h 685288"/>
                <a:gd name="connsiteX39" fmla="*/ 48294 w 309769"/>
                <a:gd name="connsiteY39" fmla="*/ 117953 h 685288"/>
                <a:gd name="connsiteX40" fmla="*/ 48294 w 309769"/>
                <a:gd name="connsiteY40" fmla="*/ 387259 h 685288"/>
                <a:gd name="connsiteX41" fmla="*/ 0 w 309769"/>
                <a:gd name="connsiteY41" fmla="*/ 376019 h 685288"/>
                <a:gd name="connsiteX42" fmla="*/ 0 w 309769"/>
                <a:gd name="connsiteY42" fmla="*/ 109225 h 685288"/>
                <a:gd name="connsiteX43" fmla="*/ 8643 w 309769"/>
                <a:gd name="connsiteY43" fmla="*/ 72156 h 685288"/>
                <a:gd name="connsiteX44" fmla="*/ 23569 w 309769"/>
                <a:gd name="connsiteY44" fmla="*/ 44524 h 685288"/>
                <a:gd name="connsiteX45" fmla="*/ 57710 w 309769"/>
                <a:gd name="connsiteY45" fmla="*/ 14040 h 685288"/>
                <a:gd name="connsiteX46" fmla="*/ 92069 w 309769"/>
                <a:gd name="connsiteY46" fmla="*/ 1940 h 685288"/>
                <a:gd name="connsiteX47" fmla="*/ 119645 w 309769"/>
                <a:gd name="connsiteY47" fmla="*/ 286 h 68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769" h="685288">
                  <a:moveTo>
                    <a:pt x="285622" y="307764"/>
                  </a:moveTo>
                  <a:cubicBezTo>
                    <a:pt x="298959" y="307764"/>
                    <a:pt x="309769" y="319094"/>
                    <a:pt x="309769" y="333072"/>
                  </a:cubicBezTo>
                  <a:lnTo>
                    <a:pt x="309769" y="448116"/>
                  </a:lnTo>
                  <a:lnTo>
                    <a:pt x="261475" y="436876"/>
                  </a:lnTo>
                  <a:lnTo>
                    <a:pt x="261475" y="333072"/>
                  </a:lnTo>
                  <a:cubicBezTo>
                    <a:pt x="261475" y="326084"/>
                    <a:pt x="264178" y="319756"/>
                    <a:pt x="268548" y="315176"/>
                  </a:cubicBezTo>
                  <a:cubicBezTo>
                    <a:pt x="272917" y="310596"/>
                    <a:pt x="278954" y="307764"/>
                    <a:pt x="285622" y="307764"/>
                  </a:cubicBezTo>
                  <a:close/>
                  <a:moveTo>
                    <a:pt x="119645" y="286"/>
                  </a:moveTo>
                  <a:cubicBezTo>
                    <a:pt x="138145" y="1411"/>
                    <a:pt x="156432" y="7433"/>
                    <a:pt x="172701" y="18206"/>
                  </a:cubicBezTo>
                  <a:cubicBezTo>
                    <a:pt x="204715" y="39405"/>
                    <a:pt x="224233" y="75904"/>
                    <a:pt x="224871" y="115159"/>
                  </a:cubicBezTo>
                  <a:lnTo>
                    <a:pt x="225145" y="115158"/>
                  </a:lnTo>
                  <a:lnTo>
                    <a:pt x="225145" y="616323"/>
                  </a:lnTo>
                  <a:lnTo>
                    <a:pt x="224456" y="616322"/>
                  </a:lnTo>
                  <a:cubicBezTo>
                    <a:pt x="224641" y="639110"/>
                    <a:pt x="213361" y="660522"/>
                    <a:pt x="194467" y="673416"/>
                  </a:cubicBezTo>
                  <a:cubicBezTo>
                    <a:pt x="173401" y="687793"/>
                    <a:pt x="146321" y="689216"/>
                    <a:pt x="123923" y="677122"/>
                  </a:cubicBezTo>
                  <a:cubicBezTo>
                    <a:pt x="102142" y="665363"/>
                    <a:pt x="88254" y="642701"/>
                    <a:pt x="87706" y="617758"/>
                  </a:cubicBezTo>
                  <a:lnTo>
                    <a:pt x="87159" y="617758"/>
                  </a:lnTo>
                  <a:cubicBezTo>
                    <a:pt x="87159" y="493935"/>
                    <a:pt x="87159" y="370113"/>
                    <a:pt x="87159" y="246290"/>
                  </a:cubicBezTo>
                  <a:cubicBezTo>
                    <a:pt x="87159" y="239302"/>
                    <a:pt x="89861" y="232974"/>
                    <a:pt x="94231" y="228395"/>
                  </a:cubicBezTo>
                  <a:cubicBezTo>
                    <a:pt x="98601" y="223815"/>
                    <a:pt x="104638" y="220982"/>
                    <a:pt x="111306" y="220982"/>
                  </a:cubicBezTo>
                  <a:cubicBezTo>
                    <a:pt x="124642" y="220982"/>
                    <a:pt x="135452" y="232313"/>
                    <a:pt x="135453" y="246290"/>
                  </a:cubicBezTo>
                  <a:lnTo>
                    <a:pt x="135452" y="616125"/>
                  </a:lnTo>
                  <a:cubicBezTo>
                    <a:pt x="135763" y="623231"/>
                    <a:pt x="140130" y="629604"/>
                    <a:pt x="146831" y="632810"/>
                  </a:cubicBezTo>
                  <a:cubicBezTo>
                    <a:pt x="153363" y="635935"/>
                    <a:pt x="161116" y="635563"/>
                    <a:pt x="167292" y="631828"/>
                  </a:cubicBezTo>
                  <a:cubicBezTo>
                    <a:pt x="172973" y="628393"/>
                    <a:pt x="176518" y="622607"/>
                    <a:pt x="176856" y="616322"/>
                  </a:cubicBezTo>
                  <a:lnTo>
                    <a:pt x="176851" y="616322"/>
                  </a:lnTo>
                  <a:cubicBezTo>
                    <a:pt x="176851" y="451544"/>
                    <a:pt x="176851" y="286765"/>
                    <a:pt x="176851" y="121987"/>
                  </a:cubicBezTo>
                  <a:lnTo>
                    <a:pt x="176550" y="121968"/>
                  </a:lnTo>
                  <a:cubicBezTo>
                    <a:pt x="177946" y="97533"/>
                    <a:pt x="166550" y="74237"/>
                    <a:pt x="146806" y="61163"/>
                  </a:cubicBezTo>
                  <a:cubicBezTo>
                    <a:pt x="139968" y="56635"/>
                    <a:pt x="132504" y="53581"/>
                    <a:pt x="124832" y="52059"/>
                  </a:cubicBezTo>
                  <a:lnTo>
                    <a:pt x="113771" y="50984"/>
                  </a:lnTo>
                  <a:cubicBezTo>
                    <a:pt x="108282" y="50778"/>
                    <a:pt x="101596" y="50272"/>
                    <a:pt x="93711" y="53060"/>
                  </a:cubicBezTo>
                  <a:cubicBezTo>
                    <a:pt x="89362" y="54346"/>
                    <a:pt x="85120" y="56199"/>
                    <a:pt x="81057" y="58551"/>
                  </a:cubicBezTo>
                  <a:cubicBezTo>
                    <a:pt x="68966" y="65552"/>
                    <a:pt x="59588" y="76319"/>
                    <a:pt x="54108" y="89040"/>
                  </a:cubicBezTo>
                  <a:lnTo>
                    <a:pt x="50769" y="99778"/>
                  </a:lnTo>
                  <a:lnTo>
                    <a:pt x="50876" y="99872"/>
                  </a:lnTo>
                  <a:lnTo>
                    <a:pt x="49114" y="108623"/>
                  </a:lnTo>
                  <a:cubicBezTo>
                    <a:pt x="49102" y="108712"/>
                    <a:pt x="49090" y="108801"/>
                    <a:pt x="49078" y="108890"/>
                  </a:cubicBezTo>
                  <a:lnTo>
                    <a:pt x="48481" y="117953"/>
                  </a:lnTo>
                  <a:lnTo>
                    <a:pt x="48294" y="117953"/>
                  </a:lnTo>
                  <a:lnTo>
                    <a:pt x="48294" y="387259"/>
                  </a:lnTo>
                  <a:lnTo>
                    <a:pt x="0" y="376019"/>
                  </a:lnTo>
                  <a:lnTo>
                    <a:pt x="0" y="109225"/>
                  </a:lnTo>
                  <a:cubicBezTo>
                    <a:pt x="785" y="95072"/>
                    <a:pt x="4564" y="81518"/>
                    <a:pt x="8643" y="72156"/>
                  </a:cubicBezTo>
                  <a:cubicBezTo>
                    <a:pt x="12134" y="62177"/>
                    <a:pt x="17297" y="52921"/>
                    <a:pt x="23569" y="44524"/>
                  </a:cubicBezTo>
                  <a:cubicBezTo>
                    <a:pt x="32734" y="32256"/>
                    <a:pt x="44267" y="21823"/>
                    <a:pt x="57710" y="14040"/>
                  </a:cubicBezTo>
                  <a:cubicBezTo>
                    <a:pt x="68558" y="7760"/>
                    <a:pt x="80129" y="3506"/>
                    <a:pt x="92069" y="1940"/>
                  </a:cubicBezTo>
                  <a:cubicBezTo>
                    <a:pt x="103590" y="846"/>
                    <a:pt x="109202" y="-628"/>
                    <a:pt x="119645" y="28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oogle Shape;857;p46">
            <a:extLst>
              <a:ext uri="{FF2B5EF4-FFF2-40B4-BE49-F238E27FC236}">
                <a16:creationId xmlns:a16="http://schemas.microsoft.com/office/drawing/2014/main" id="{5407E316-3223-2BCC-7EEE-2A4BFB76F189}"/>
              </a:ext>
            </a:extLst>
          </p:cNvPr>
          <p:cNvGrpSpPr/>
          <p:nvPr/>
        </p:nvGrpSpPr>
        <p:grpSpPr>
          <a:xfrm>
            <a:off x="568301" y="2975516"/>
            <a:ext cx="499339" cy="988769"/>
            <a:chOff x="590250" y="244200"/>
            <a:chExt cx="407975" cy="532175"/>
          </a:xfrm>
        </p:grpSpPr>
        <p:sp>
          <p:nvSpPr>
            <p:cNvPr id="65" name="Google Shape;858;p46">
              <a:extLst>
                <a:ext uri="{FF2B5EF4-FFF2-40B4-BE49-F238E27FC236}">
                  <a16:creationId xmlns:a16="http://schemas.microsoft.com/office/drawing/2014/main" id="{5A41B884-9BD5-BA64-E015-BB7E5C69C88E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59;p46">
              <a:extLst>
                <a:ext uri="{FF2B5EF4-FFF2-40B4-BE49-F238E27FC236}">
                  <a16:creationId xmlns:a16="http://schemas.microsoft.com/office/drawing/2014/main" id="{C52672EE-86F6-1708-D1E5-99D63EC594CD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60;p46">
              <a:extLst>
                <a:ext uri="{FF2B5EF4-FFF2-40B4-BE49-F238E27FC236}">
                  <a16:creationId xmlns:a16="http://schemas.microsoft.com/office/drawing/2014/main" id="{EEEDD1AC-8DF0-816D-6277-B6755021ED0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61;p46">
              <a:extLst>
                <a:ext uri="{FF2B5EF4-FFF2-40B4-BE49-F238E27FC236}">
                  <a16:creationId xmlns:a16="http://schemas.microsoft.com/office/drawing/2014/main" id="{BCE1EF82-CD38-81D4-3A06-9AD81E2E2787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62;p46">
              <a:extLst>
                <a:ext uri="{FF2B5EF4-FFF2-40B4-BE49-F238E27FC236}">
                  <a16:creationId xmlns:a16="http://schemas.microsoft.com/office/drawing/2014/main" id="{1A62200E-96C4-101D-EECB-E0935919F8A7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863;p46">
              <a:extLst>
                <a:ext uri="{FF2B5EF4-FFF2-40B4-BE49-F238E27FC236}">
                  <a16:creationId xmlns:a16="http://schemas.microsoft.com/office/drawing/2014/main" id="{175D5491-2A27-76A8-9D95-3F7991B25893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64;p46">
              <a:extLst>
                <a:ext uri="{FF2B5EF4-FFF2-40B4-BE49-F238E27FC236}">
                  <a16:creationId xmlns:a16="http://schemas.microsoft.com/office/drawing/2014/main" id="{8E3D3F3B-551E-7619-5FE1-ED896384B886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65;p46">
              <a:extLst>
                <a:ext uri="{FF2B5EF4-FFF2-40B4-BE49-F238E27FC236}">
                  <a16:creationId xmlns:a16="http://schemas.microsoft.com/office/drawing/2014/main" id="{B816DD25-14C3-CBA1-3576-04AD8FF0B2C1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66;p46">
              <a:extLst>
                <a:ext uri="{FF2B5EF4-FFF2-40B4-BE49-F238E27FC236}">
                  <a16:creationId xmlns:a16="http://schemas.microsoft.com/office/drawing/2014/main" id="{93EA024F-B8AA-5458-5A25-F6CCD16F6A02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67;p46">
              <a:extLst>
                <a:ext uri="{FF2B5EF4-FFF2-40B4-BE49-F238E27FC236}">
                  <a16:creationId xmlns:a16="http://schemas.microsoft.com/office/drawing/2014/main" id="{DACEDA7E-C22B-F40C-E38B-7A5F2A71233B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868;p46">
              <a:extLst>
                <a:ext uri="{FF2B5EF4-FFF2-40B4-BE49-F238E27FC236}">
                  <a16:creationId xmlns:a16="http://schemas.microsoft.com/office/drawing/2014/main" id="{24D4F509-307E-79F0-FF93-9EE41DF1A12E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69;p46">
              <a:extLst>
                <a:ext uri="{FF2B5EF4-FFF2-40B4-BE49-F238E27FC236}">
                  <a16:creationId xmlns:a16="http://schemas.microsoft.com/office/drawing/2014/main" id="{3BA00F32-38A5-F26B-8FB5-A633B73B78CA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7" name="Google Shape;870;p46">
              <a:extLst>
                <a:ext uri="{FF2B5EF4-FFF2-40B4-BE49-F238E27FC236}">
                  <a16:creationId xmlns:a16="http://schemas.microsoft.com/office/drawing/2014/main" id="{DAE97BF1-46B7-09EC-671E-0A5B52C5037E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871;p46">
              <a:extLst>
                <a:ext uri="{FF2B5EF4-FFF2-40B4-BE49-F238E27FC236}">
                  <a16:creationId xmlns:a16="http://schemas.microsoft.com/office/drawing/2014/main" id="{89615384-D92A-42B7-C5FD-549BB78BB7A5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9" name="Google Shape;1222;p46">
            <a:extLst>
              <a:ext uri="{FF2B5EF4-FFF2-40B4-BE49-F238E27FC236}">
                <a16:creationId xmlns:a16="http://schemas.microsoft.com/office/drawing/2014/main" id="{590CD110-C8B2-DE6B-16B3-B7994193B923}"/>
              </a:ext>
            </a:extLst>
          </p:cNvPr>
          <p:cNvGrpSpPr/>
          <p:nvPr/>
        </p:nvGrpSpPr>
        <p:grpSpPr>
          <a:xfrm>
            <a:off x="2324820" y="2925869"/>
            <a:ext cx="497977" cy="990790"/>
            <a:chOff x="6718575" y="2318625"/>
            <a:chExt cx="256950" cy="407375"/>
          </a:xfrm>
        </p:grpSpPr>
        <p:sp>
          <p:nvSpPr>
            <p:cNvPr id="80" name="Google Shape;1223;p46">
              <a:extLst>
                <a:ext uri="{FF2B5EF4-FFF2-40B4-BE49-F238E27FC236}">
                  <a16:creationId xmlns:a16="http://schemas.microsoft.com/office/drawing/2014/main" id="{4FBAE9C6-49FB-9C65-389F-969EA4BEFB15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1224;p46">
              <a:extLst>
                <a:ext uri="{FF2B5EF4-FFF2-40B4-BE49-F238E27FC236}">
                  <a16:creationId xmlns:a16="http://schemas.microsoft.com/office/drawing/2014/main" id="{F11BA7D9-02FD-0428-AAFE-6F8968989C69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1225;p46">
              <a:extLst>
                <a:ext uri="{FF2B5EF4-FFF2-40B4-BE49-F238E27FC236}">
                  <a16:creationId xmlns:a16="http://schemas.microsoft.com/office/drawing/2014/main" id="{847E3D09-F19F-B6A8-F351-181AB6835D81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1226;p46">
              <a:extLst>
                <a:ext uri="{FF2B5EF4-FFF2-40B4-BE49-F238E27FC236}">
                  <a16:creationId xmlns:a16="http://schemas.microsoft.com/office/drawing/2014/main" id="{BDCCCA64-5B50-5491-12C6-261A760AA1F2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1227;p46">
              <a:extLst>
                <a:ext uri="{FF2B5EF4-FFF2-40B4-BE49-F238E27FC236}">
                  <a16:creationId xmlns:a16="http://schemas.microsoft.com/office/drawing/2014/main" id="{AB861C8A-28C0-3211-CE4B-DF9B3FBE4A29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1228;p46">
              <a:extLst>
                <a:ext uri="{FF2B5EF4-FFF2-40B4-BE49-F238E27FC236}">
                  <a16:creationId xmlns:a16="http://schemas.microsoft.com/office/drawing/2014/main" id="{CB1BF4D6-A5F4-BCD3-8AF3-DEB29FCFA022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1229;p46">
              <a:extLst>
                <a:ext uri="{FF2B5EF4-FFF2-40B4-BE49-F238E27FC236}">
                  <a16:creationId xmlns:a16="http://schemas.microsoft.com/office/drawing/2014/main" id="{E599EFD3-8F0F-B187-0C12-2C0080F62FA5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1230;p46">
              <a:extLst>
                <a:ext uri="{FF2B5EF4-FFF2-40B4-BE49-F238E27FC236}">
                  <a16:creationId xmlns:a16="http://schemas.microsoft.com/office/drawing/2014/main" id="{9EB9279B-B054-B6D0-7F93-92BF03B912DC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8" name="Google Shape;1012;p46">
            <a:extLst>
              <a:ext uri="{FF2B5EF4-FFF2-40B4-BE49-F238E27FC236}">
                <a16:creationId xmlns:a16="http://schemas.microsoft.com/office/drawing/2014/main" id="{3462B720-9186-A1FA-B480-84C47C949CDD}"/>
              </a:ext>
            </a:extLst>
          </p:cNvPr>
          <p:cNvSpPr/>
          <p:nvPr/>
        </p:nvSpPr>
        <p:spPr>
          <a:xfrm>
            <a:off x="4102226" y="2841731"/>
            <a:ext cx="497977" cy="990790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" name="Google Shape;464;p29">
            <a:extLst>
              <a:ext uri="{FF2B5EF4-FFF2-40B4-BE49-F238E27FC236}">
                <a16:creationId xmlns:a16="http://schemas.microsoft.com/office/drawing/2014/main" id="{027805FB-93C1-11F4-FD97-8BCD46DD49FB}"/>
              </a:ext>
            </a:extLst>
          </p:cNvPr>
          <p:cNvSpPr txBox="1">
            <a:spLocks/>
          </p:cNvSpPr>
          <p:nvPr/>
        </p:nvSpPr>
        <p:spPr>
          <a:xfrm>
            <a:off x="-110528" y="5031641"/>
            <a:ext cx="1862902" cy="61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2400" dirty="0">
                <a:solidFill>
                  <a:srgbClr val="3F5378"/>
                </a:solidFill>
              </a:rPr>
              <a:t>Introduction</a:t>
            </a:r>
          </a:p>
        </p:txBody>
      </p:sp>
      <p:grpSp>
        <p:nvGrpSpPr>
          <p:cNvPr id="108" name="Google Shape;1065;p46">
            <a:extLst>
              <a:ext uri="{FF2B5EF4-FFF2-40B4-BE49-F238E27FC236}">
                <a16:creationId xmlns:a16="http://schemas.microsoft.com/office/drawing/2014/main" id="{D7B30949-3136-2B50-585B-7CB17566DA4A}"/>
              </a:ext>
            </a:extLst>
          </p:cNvPr>
          <p:cNvGrpSpPr/>
          <p:nvPr/>
        </p:nvGrpSpPr>
        <p:grpSpPr>
          <a:xfrm>
            <a:off x="11061835" y="2917595"/>
            <a:ext cx="784945" cy="1108807"/>
            <a:chOff x="5292575" y="3681900"/>
            <a:chExt cx="420150" cy="373275"/>
          </a:xfrm>
        </p:grpSpPr>
        <p:sp>
          <p:nvSpPr>
            <p:cNvPr id="109" name="Google Shape;1066;p46">
              <a:extLst>
                <a:ext uri="{FF2B5EF4-FFF2-40B4-BE49-F238E27FC236}">
                  <a16:creationId xmlns:a16="http://schemas.microsoft.com/office/drawing/2014/main" id="{94632C8C-45D9-CDA3-4578-4D7C30983DDD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067;p46">
              <a:extLst>
                <a:ext uri="{FF2B5EF4-FFF2-40B4-BE49-F238E27FC236}">
                  <a16:creationId xmlns:a16="http://schemas.microsoft.com/office/drawing/2014/main" id="{E794B5BE-9C27-FAB7-E925-591671436FBC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068;p46">
              <a:extLst>
                <a:ext uri="{FF2B5EF4-FFF2-40B4-BE49-F238E27FC236}">
                  <a16:creationId xmlns:a16="http://schemas.microsoft.com/office/drawing/2014/main" id="{E21FC821-5BC5-9259-9A34-2506E0DB006D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069;p46">
              <a:extLst>
                <a:ext uri="{FF2B5EF4-FFF2-40B4-BE49-F238E27FC236}">
                  <a16:creationId xmlns:a16="http://schemas.microsoft.com/office/drawing/2014/main" id="{819FA32A-BD0F-D61D-46B8-4626ABCC5B6D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070;p46">
              <a:extLst>
                <a:ext uri="{FF2B5EF4-FFF2-40B4-BE49-F238E27FC236}">
                  <a16:creationId xmlns:a16="http://schemas.microsoft.com/office/drawing/2014/main" id="{DA077473-72B1-35A7-15F4-E31B4BCA9EED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071;p46">
              <a:extLst>
                <a:ext uri="{FF2B5EF4-FFF2-40B4-BE49-F238E27FC236}">
                  <a16:creationId xmlns:a16="http://schemas.microsoft.com/office/drawing/2014/main" id="{7C8CBC60-86C9-5310-4641-05139897829F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1072;p46">
              <a:extLst>
                <a:ext uri="{FF2B5EF4-FFF2-40B4-BE49-F238E27FC236}">
                  <a16:creationId xmlns:a16="http://schemas.microsoft.com/office/drawing/2014/main" id="{1DB3F8A3-DA23-06C5-A3E7-6335B0254D98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6" name="Google Shape;464;p29">
            <a:extLst>
              <a:ext uri="{FF2B5EF4-FFF2-40B4-BE49-F238E27FC236}">
                <a16:creationId xmlns:a16="http://schemas.microsoft.com/office/drawing/2014/main" id="{76FF33F1-68B6-2E27-D21B-7A58E0EA74B9}"/>
              </a:ext>
            </a:extLst>
          </p:cNvPr>
          <p:cNvSpPr txBox="1">
            <a:spLocks/>
          </p:cNvSpPr>
          <p:nvPr/>
        </p:nvSpPr>
        <p:spPr>
          <a:xfrm>
            <a:off x="1557240" y="4889550"/>
            <a:ext cx="1862902" cy="61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2667" dirty="0">
                <a:solidFill>
                  <a:srgbClr val="3F5378"/>
                </a:solidFill>
              </a:rPr>
              <a:t>Our Solution</a:t>
            </a:r>
          </a:p>
        </p:txBody>
      </p:sp>
      <p:sp>
        <p:nvSpPr>
          <p:cNvPr id="118" name="Google Shape;464;p29">
            <a:extLst>
              <a:ext uri="{FF2B5EF4-FFF2-40B4-BE49-F238E27FC236}">
                <a16:creationId xmlns:a16="http://schemas.microsoft.com/office/drawing/2014/main" id="{C2DABDE3-EAC9-162A-4EDA-9F11A8FCAE9C}"/>
              </a:ext>
            </a:extLst>
          </p:cNvPr>
          <p:cNvSpPr txBox="1">
            <a:spLocks/>
          </p:cNvSpPr>
          <p:nvPr/>
        </p:nvSpPr>
        <p:spPr>
          <a:xfrm>
            <a:off x="3370982" y="4909214"/>
            <a:ext cx="1885987" cy="61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2667" dirty="0">
                <a:solidFill>
                  <a:srgbClr val="3F5378"/>
                </a:solidFill>
              </a:rPr>
              <a:t>The Product</a:t>
            </a:r>
          </a:p>
        </p:txBody>
      </p:sp>
      <p:sp>
        <p:nvSpPr>
          <p:cNvPr id="119" name="Google Shape;464;p29">
            <a:extLst>
              <a:ext uri="{FF2B5EF4-FFF2-40B4-BE49-F238E27FC236}">
                <a16:creationId xmlns:a16="http://schemas.microsoft.com/office/drawing/2014/main" id="{8B31EE9F-4782-92FC-CCC6-8DE2948A46DF}"/>
              </a:ext>
            </a:extLst>
          </p:cNvPr>
          <p:cNvSpPr txBox="1">
            <a:spLocks/>
          </p:cNvSpPr>
          <p:nvPr/>
        </p:nvSpPr>
        <p:spPr>
          <a:xfrm>
            <a:off x="7020539" y="4966323"/>
            <a:ext cx="1780652" cy="61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2400" dirty="0">
                <a:solidFill>
                  <a:srgbClr val="3F5378"/>
                </a:solidFill>
              </a:rPr>
              <a:t>Verification</a:t>
            </a:r>
          </a:p>
        </p:txBody>
      </p:sp>
      <p:pic>
        <p:nvPicPr>
          <p:cNvPr id="120" name="גרפיקה 7" descr="רשימת ביקורת">
            <a:extLst>
              <a:ext uri="{FF2B5EF4-FFF2-40B4-BE49-F238E27FC236}">
                <a16:creationId xmlns:a16="http://schemas.microsoft.com/office/drawing/2014/main" id="{7D264102-8900-C71E-D2F2-782C78AF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9099" y="2815007"/>
            <a:ext cx="1035486" cy="1212515"/>
          </a:xfrm>
          <a:prstGeom prst="rect">
            <a:avLst/>
          </a:prstGeom>
        </p:spPr>
      </p:pic>
      <p:grpSp>
        <p:nvGrpSpPr>
          <p:cNvPr id="10" name="Google Shape;1014;p46">
            <a:extLst>
              <a:ext uri="{FF2B5EF4-FFF2-40B4-BE49-F238E27FC236}">
                <a16:creationId xmlns:a16="http://schemas.microsoft.com/office/drawing/2014/main" id="{BAE276FB-C3B3-D1BF-D922-0467096ECA92}"/>
              </a:ext>
            </a:extLst>
          </p:cNvPr>
          <p:cNvGrpSpPr/>
          <p:nvPr/>
        </p:nvGrpSpPr>
        <p:grpSpPr>
          <a:xfrm>
            <a:off x="9229159" y="2856256"/>
            <a:ext cx="935472" cy="1272426"/>
            <a:chOff x="2583100" y="2973775"/>
            <a:chExt cx="461550" cy="437200"/>
          </a:xfrm>
        </p:grpSpPr>
        <p:sp>
          <p:nvSpPr>
            <p:cNvPr id="11" name="Google Shape;1015;p46">
              <a:extLst>
                <a:ext uri="{FF2B5EF4-FFF2-40B4-BE49-F238E27FC236}">
                  <a16:creationId xmlns:a16="http://schemas.microsoft.com/office/drawing/2014/main" id="{27F32B7C-1837-924C-43E9-E8538B51277D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016;p46">
              <a:extLst>
                <a:ext uri="{FF2B5EF4-FFF2-40B4-BE49-F238E27FC236}">
                  <a16:creationId xmlns:a16="http://schemas.microsoft.com/office/drawing/2014/main" id="{C007A8B2-8340-F0B4-4EE7-98567945E0CC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5" name="Google Shape;464;p29">
            <a:extLst>
              <a:ext uri="{FF2B5EF4-FFF2-40B4-BE49-F238E27FC236}">
                <a16:creationId xmlns:a16="http://schemas.microsoft.com/office/drawing/2014/main" id="{71A7EF96-0830-09C8-93F0-EF9E6C112551}"/>
              </a:ext>
            </a:extLst>
          </p:cNvPr>
          <p:cNvSpPr txBox="1">
            <a:spLocks/>
          </p:cNvSpPr>
          <p:nvPr/>
        </p:nvSpPr>
        <p:spPr>
          <a:xfrm>
            <a:off x="8702755" y="4993345"/>
            <a:ext cx="1927675" cy="58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dirty="0">
                <a:solidFill>
                  <a:srgbClr val="3F5378"/>
                </a:solidFill>
              </a:rPr>
              <a:t>Demonstration</a:t>
            </a:r>
            <a:endParaRPr lang="en-US" sz="2400" dirty="0">
              <a:solidFill>
                <a:srgbClr val="3F5378"/>
              </a:solidFill>
            </a:endParaRPr>
          </a:p>
        </p:txBody>
      </p:sp>
      <p:sp>
        <p:nvSpPr>
          <p:cNvPr id="16" name="Google Shape;464;p29">
            <a:extLst>
              <a:ext uri="{FF2B5EF4-FFF2-40B4-BE49-F238E27FC236}">
                <a16:creationId xmlns:a16="http://schemas.microsoft.com/office/drawing/2014/main" id="{49B4C2E6-C640-DEBE-5BF9-295217DE58DF}"/>
              </a:ext>
            </a:extLst>
          </p:cNvPr>
          <p:cNvSpPr txBox="1">
            <a:spLocks/>
          </p:cNvSpPr>
          <p:nvPr/>
        </p:nvSpPr>
        <p:spPr>
          <a:xfrm>
            <a:off x="10549213" y="5018016"/>
            <a:ext cx="1777922" cy="55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2400" dirty="0">
                <a:solidFill>
                  <a:srgbClr val="3F5378"/>
                </a:solidFill>
              </a:rPr>
              <a:t>Conclusions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F3626148-63D1-134C-6DBE-84FA8E3A2A5C}"/>
              </a:ext>
            </a:extLst>
          </p:cNvPr>
          <p:cNvGrpSpPr/>
          <p:nvPr/>
        </p:nvGrpSpPr>
        <p:grpSpPr>
          <a:xfrm>
            <a:off x="5304198" y="2264416"/>
            <a:ext cx="1551480" cy="2028899"/>
            <a:chOff x="1883121" y="2043228"/>
            <a:chExt cx="2027976" cy="2438237"/>
          </a:xfrm>
        </p:grpSpPr>
        <p:sp>
          <p:nvSpPr>
            <p:cNvPr id="3" name="Rectangle: Folded Corner 5">
              <a:extLst>
                <a:ext uri="{FF2B5EF4-FFF2-40B4-BE49-F238E27FC236}">
                  <a16:creationId xmlns:a16="http://schemas.microsoft.com/office/drawing/2014/main" id="{7F28EAD4-4646-C31A-100B-597A19FC92A2}"/>
                </a:ext>
              </a:extLst>
            </p:cNvPr>
            <p:cNvSpPr/>
            <p:nvPr/>
          </p:nvSpPr>
          <p:spPr>
            <a:xfrm>
              <a:off x="1883121" y="2453489"/>
              <a:ext cx="2027976" cy="2027976"/>
            </a:xfrm>
            <a:prstGeom prst="foldedCorner">
              <a:avLst>
                <a:gd name="adj" fmla="val 24703"/>
              </a:avLst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Freeform: Shape 6">
              <a:extLst>
                <a:ext uri="{FF2B5EF4-FFF2-40B4-BE49-F238E27FC236}">
                  <a16:creationId xmlns:a16="http://schemas.microsoft.com/office/drawing/2014/main" id="{94C35EC7-6C73-5DA9-D5FD-8D8FA4EEF60B}"/>
                </a:ext>
              </a:extLst>
            </p:cNvPr>
            <p:cNvSpPr/>
            <p:nvPr/>
          </p:nvSpPr>
          <p:spPr>
            <a:xfrm rot="20813872">
              <a:off x="1957155" y="2043228"/>
              <a:ext cx="309769" cy="685288"/>
            </a:xfrm>
            <a:custGeom>
              <a:avLst/>
              <a:gdLst>
                <a:gd name="connsiteX0" fmla="*/ 285622 w 309769"/>
                <a:gd name="connsiteY0" fmla="*/ 307764 h 685288"/>
                <a:gd name="connsiteX1" fmla="*/ 309769 w 309769"/>
                <a:gd name="connsiteY1" fmla="*/ 333072 h 685288"/>
                <a:gd name="connsiteX2" fmla="*/ 309769 w 309769"/>
                <a:gd name="connsiteY2" fmla="*/ 448116 h 685288"/>
                <a:gd name="connsiteX3" fmla="*/ 261475 w 309769"/>
                <a:gd name="connsiteY3" fmla="*/ 436876 h 685288"/>
                <a:gd name="connsiteX4" fmla="*/ 261475 w 309769"/>
                <a:gd name="connsiteY4" fmla="*/ 333072 h 685288"/>
                <a:gd name="connsiteX5" fmla="*/ 268548 w 309769"/>
                <a:gd name="connsiteY5" fmla="*/ 315176 h 685288"/>
                <a:gd name="connsiteX6" fmla="*/ 285622 w 309769"/>
                <a:gd name="connsiteY6" fmla="*/ 307764 h 685288"/>
                <a:gd name="connsiteX7" fmla="*/ 119645 w 309769"/>
                <a:gd name="connsiteY7" fmla="*/ 286 h 685288"/>
                <a:gd name="connsiteX8" fmla="*/ 172701 w 309769"/>
                <a:gd name="connsiteY8" fmla="*/ 18206 h 685288"/>
                <a:gd name="connsiteX9" fmla="*/ 224871 w 309769"/>
                <a:gd name="connsiteY9" fmla="*/ 115159 h 685288"/>
                <a:gd name="connsiteX10" fmla="*/ 225145 w 309769"/>
                <a:gd name="connsiteY10" fmla="*/ 115158 h 685288"/>
                <a:gd name="connsiteX11" fmla="*/ 225145 w 309769"/>
                <a:gd name="connsiteY11" fmla="*/ 616323 h 685288"/>
                <a:gd name="connsiteX12" fmla="*/ 224456 w 309769"/>
                <a:gd name="connsiteY12" fmla="*/ 616322 h 685288"/>
                <a:gd name="connsiteX13" fmla="*/ 194467 w 309769"/>
                <a:gd name="connsiteY13" fmla="*/ 673416 h 685288"/>
                <a:gd name="connsiteX14" fmla="*/ 123923 w 309769"/>
                <a:gd name="connsiteY14" fmla="*/ 677122 h 685288"/>
                <a:gd name="connsiteX15" fmla="*/ 87706 w 309769"/>
                <a:gd name="connsiteY15" fmla="*/ 617758 h 685288"/>
                <a:gd name="connsiteX16" fmla="*/ 87159 w 309769"/>
                <a:gd name="connsiteY16" fmla="*/ 617758 h 685288"/>
                <a:gd name="connsiteX17" fmla="*/ 87159 w 309769"/>
                <a:gd name="connsiteY17" fmla="*/ 246290 h 685288"/>
                <a:gd name="connsiteX18" fmla="*/ 94231 w 309769"/>
                <a:gd name="connsiteY18" fmla="*/ 228395 h 685288"/>
                <a:gd name="connsiteX19" fmla="*/ 111306 w 309769"/>
                <a:gd name="connsiteY19" fmla="*/ 220982 h 685288"/>
                <a:gd name="connsiteX20" fmla="*/ 135453 w 309769"/>
                <a:gd name="connsiteY20" fmla="*/ 246290 h 685288"/>
                <a:gd name="connsiteX21" fmla="*/ 135452 w 309769"/>
                <a:gd name="connsiteY21" fmla="*/ 616125 h 685288"/>
                <a:gd name="connsiteX22" fmla="*/ 146831 w 309769"/>
                <a:gd name="connsiteY22" fmla="*/ 632810 h 685288"/>
                <a:gd name="connsiteX23" fmla="*/ 167292 w 309769"/>
                <a:gd name="connsiteY23" fmla="*/ 631828 h 685288"/>
                <a:gd name="connsiteX24" fmla="*/ 176856 w 309769"/>
                <a:gd name="connsiteY24" fmla="*/ 616322 h 685288"/>
                <a:gd name="connsiteX25" fmla="*/ 176851 w 309769"/>
                <a:gd name="connsiteY25" fmla="*/ 616322 h 685288"/>
                <a:gd name="connsiteX26" fmla="*/ 176851 w 309769"/>
                <a:gd name="connsiteY26" fmla="*/ 121987 h 685288"/>
                <a:gd name="connsiteX27" fmla="*/ 176550 w 309769"/>
                <a:gd name="connsiteY27" fmla="*/ 121968 h 685288"/>
                <a:gd name="connsiteX28" fmla="*/ 146806 w 309769"/>
                <a:gd name="connsiteY28" fmla="*/ 61163 h 685288"/>
                <a:gd name="connsiteX29" fmla="*/ 124832 w 309769"/>
                <a:gd name="connsiteY29" fmla="*/ 52059 h 685288"/>
                <a:gd name="connsiteX30" fmla="*/ 113771 w 309769"/>
                <a:gd name="connsiteY30" fmla="*/ 50984 h 685288"/>
                <a:gd name="connsiteX31" fmla="*/ 93711 w 309769"/>
                <a:gd name="connsiteY31" fmla="*/ 53060 h 685288"/>
                <a:gd name="connsiteX32" fmla="*/ 81057 w 309769"/>
                <a:gd name="connsiteY32" fmla="*/ 58551 h 685288"/>
                <a:gd name="connsiteX33" fmla="*/ 54108 w 309769"/>
                <a:gd name="connsiteY33" fmla="*/ 89040 h 685288"/>
                <a:gd name="connsiteX34" fmla="*/ 50769 w 309769"/>
                <a:gd name="connsiteY34" fmla="*/ 99778 h 685288"/>
                <a:gd name="connsiteX35" fmla="*/ 50876 w 309769"/>
                <a:gd name="connsiteY35" fmla="*/ 99872 h 685288"/>
                <a:gd name="connsiteX36" fmla="*/ 49114 w 309769"/>
                <a:gd name="connsiteY36" fmla="*/ 108623 h 685288"/>
                <a:gd name="connsiteX37" fmla="*/ 49078 w 309769"/>
                <a:gd name="connsiteY37" fmla="*/ 108890 h 685288"/>
                <a:gd name="connsiteX38" fmla="*/ 48481 w 309769"/>
                <a:gd name="connsiteY38" fmla="*/ 117953 h 685288"/>
                <a:gd name="connsiteX39" fmla="*/ 48294 w 309769"/>
                <a:gd name="connsiteY39" fmla="*/ 117953 h 685288"/>
                <a:gd name="connsiteX40" fmla="*/ 48294 w 309769"/>
                <a:gd name="connsiteY40" fmla="*/ 387259 h 685288"/>
                <a:gd name="connsiteX41" fmla="*/ 0 w 309769"/>
                <a:gd name="connsiteY41" fmla="*/ 376019 h 685288"/>
                <a:gd name="connsiteX42" fmla="*/ 0 w 309769"/>
                <a:gd name="connsiteY42" fmla="*/ 109225 h 685288"/>
                <a:gd name="connsiteX43" fmla="*/ 8643 w 309769"/>
                <a:gd name="connsiteY43" fmla="*/ 72156 h 685288"/>
                <a:gd name="connsiteX44" fmla="*/ 23569 w 309769"/>
                <a:gd name="connsiteY44" fmla="*/ 44524 h 685288"/>
                <a:gd name="connsiteX45" fmla="*/ 57710 w 309769"/>
                <a:gd name="connsiteY45" fmla="*/ 14040 h 685288"/>
                <a:gd name="connsiteX46" fmla="*/ 92069 w 309769"/>
                <a:gd name="connsiteY46" fmla="*/ 1940 h 685288"/>
                <a:gd name="connsiteX47" fmla="*/ 119645 w 309769"/>
                <a:gd name="connsiteY47" fmla="*/ 286 h 68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769" h="685288">
                  <a:moveTo>
                    <a:pt x="285622" y="307764"/>
                  </a:moveTo>
                  <a:cubicBezTo>
                    <a:pt x="298959" y="307764"/>
                    <a:pt x="309769" y="319094"/>
                    <a:pt x="309769" y="333072"/>
                  </a:cubicBezTo>
                  <a:lnTo>
                    <a:pt x="309769" y="448116"/>
                  </a:lnTo>
                  <a:lnTo>
                    <a:pt x="261475" y="436876"/>
                  </a:lnTo>
                  <a:lnTo>
                    <a:pt x="261475" y="333072"/>
                  </a:lnTo>
                  <a:cubicBezTo>
                    <a:pt x="261475" y="326084"/>
                    <a:pt x="264178" y="319756"/>
                    <a:pt x="268548" y="315176"/>
                  </a:cubicBezTo>
                  <a:cubicBezTo>
                    <a:pt x="272917" y="310596"/>
                    <a:pt x="278954" y="307764"/>
                    <a:pt x="285622" y="307764"/>
                  </a:cubicBezTo>
                  <a:close/>
                  <a:moveTo>
                    <a:pt x="119645" y="286"/>
                  </a:moveTo>
                  <a:cubicBezTo>
                    <a:pt x="138145" y="1411"/>
                    <a:pt x="156432" y="7433"/>
                    <a:pt x="172701" y="18206"/>
                  </a:cubicBezTo>
                  <a:cubicBezTo>
                    <a:pt x="204715" y="39405"/>
                    <a:pt x="224233" y="75904"/>
                    <a:pt x="224871" y="115159"/>
                  </a:cubicBezTo>
                  <a:lnTo>
                    <a:pt x="225145" y="115158"/>
                  </a:lnTo>
                  <a:lnTo>
                    <a:pt x="225145" y="616323"/>
                  </a:lnTo>
                  <a:lnTo>
                    <a:pt x="224456" y="616322"/>
                  </a:lnTo>
                  <a:cubicBezTo>
                    <a:pt x="224641" y="639110"/>
                    <a:pt x="213361" y="660522"/>
                    <a:pt x="194467" y="673416"/>
                  </a:cubicBezTo>
                  <a:cubicBezTo>
                    <a:pt x="173401" y="687793"/>
                    <a:pt x="146321" y="689216"/>
                    <a:pt x="123923" y="677122"/>
                  </a:cubicBezTo>
                  <a:cubicBezTo>
                    <a:pt x="102142" y="665363"/>
                    <a:pt x="88254" y="642701"/>
                    <a:pt x="87706" y="617758"/>
                  </a:cubicBezTo>
                  <a:lnTo>
                    <a:pt x="87159" y="617758"/>
                  </a:lnTo>
                  <a:cubicBezTo>
                    <a:pt x="87159" y="493935"/>
                    <a:pt x="87159" y="370113"/>
                    <a:pt x="87159" y="246290"/>
                  </a:cubicBezTo>
                  <a:cubicBezTo>
                    <a:pt x="87159" y="239302"/>
                    <a:pt x="89861" y="232974"/>
                    <a:pt x="94231" y="228395"/>
                  </a:cubicBezTo>
                  <a:cubicBezTo>
                    <a:pt x="98601" y="223815"/>
                    <a:pt x="104638" y="220982"/>
                    <a:pt x="111306" y="220982"/>
                  </a:cubicBezTo>
                  <a:cubicBezTo>
                    <a:pt x="124642" y="220982"/>
                    <a:pt x="135452" y="232313"/>
                    <a:pt x="135453" y="246290"/>
                  </a:cubicBezTo>
                  <a:lnTo>
                    <a:pt x="135452" y="616125"/>
                  </a:lnTo>
                  <a:cubicBezTo>
                    <a:pt x="135763" y="623231"/>
                    <a:pt x="140130" y="629604"/>
                    <a:pt x="146831" y="632810"/>
                  </a:cubicBezTo>
                  <a:cubicBezTo>
                    <a:pt x="153363" y="635935"/>
                    <a:pt x="161116" y="635563"/>
                    <a:pt x="167292" y="631828"/>
                  </a:cubicBezTo>
                  <a:cubicBezTo>
                    <a:pt x="172973" y="628393"/>
                    <a:pt x="176518" y="622607"/>
                    <a:pt x="176856" y="616322"/>
                  </a:cubicBezTo>
                  <a:lnTo>
                    <a:pt x="176851" y="616322"/>
                  </a:lnTo>
                  <a:cubicBezTo>
                    <a:pt x="176851" y="451544"/>
                    <a:pt x="176851" y="286765"/>
                    <a:pt x="176851" y="121987"/>
                  </a:cubicBezTo>
                  <a:lnTo>
                    <a:pt x="176550" y="121968"/>
                  </a:lnTo>
                  <a:cubicBezTo>
                    <a:pt x="177946" y="97533"/>
                    <a:pt x="166550" y="74237"/>
                    <a:pt x="146806" y="61163"/>
                  </a:cubicBezTo>
                  <a:cubicBezTo>
                    <a:pt x="139968" y="56635"/>
                    <a:pt x="132504" y="53581"/>
                    <a:pt x="124832" y="52059"/>
                  </a:cubicBezTo>
                  <a:lnTo>
                    <a:pt x="113771" y="50984"/>
                  </a:lnTo>
                  <a:cubicBezTo>
                    <a:pt x="108282" y="50778"/>
                    <a:pt x="101596" y="50272"/>
                    <a:pt x="93711" y="53060"/>
                  </a:cubicBezTo>
                  <a:cubicBezTo>
                    <a:pt x="89362" y="54346"/>
                    <a:pt x="85120" y="56199"/>
                    <a:pt x="81057" y="58551"/>
                  </a:cubicBezTo>
                  <a:cubicBezTo>
                    <a:pt x="68966" y="65552"/>
                    <a:pt x="59588" y="76319"/>
                    <a:pt x="54108" y="89040"/>
                  </a:cubicBezTo>
                  <a:lnTo>
                    <a:pt x="50769" y="99778"/>
                  </a:lnTo>
                  <a:lnTo>
                    <a:pt x="50876" y="99872"/>
                  </a:lnTo>
                  <a:lnTo>
                    <a:pt x="49114" y="108623"/>
                  </a:lnTo>
                  <a:cubicBezTo>
                    <a:pt x="49102" y="108712"/>
                    <a:pt x="49090" y="108801"/>
                    <a:pt x="49078" y="108890"/>
                  </a:cubicBezTo>
                  <a:lnTo>
                    <a:pt x="48481" y="117953"/>
                  </a:lnTo>
                  <a:lnTo>
                    <a:pt x="48294" y="117953"/>
                  </a:lnTo>
                  <a:lnTo>
                    <a:pt x="48294" y="387259"/>
                  </a:lnTo>
                  <a:lnTo>
                    <a:pt x="0" y="376019"/>
                  </a:lnTo>
                  <a:lnTo>
                    <a:pt x="0" y="109225"/>
                  </a:lnTo>
                  <a:cubicBezTo>
                    <a:pt x="785" y="95072"/>
                    <a:pt x="4564" y="81518"/>
                    <a:pt x="8643" y="72156"/>
                  </a:cubicBezTo>
                  <a:cubicBezTo>
                    <a:pt x="12134" y="62177"/>
                    <a:pt x="17297" y="52921"/>
                    <a:pt x="23569" y="44524"/>
                  </a:cubicBezTo>
                  <a:cubicBezTo>
                    <a:pt x="32734" y="32256"/>
                    <a:pt x="44267" y="21823"/>
                    <a:pt x="57710" y="14040"/>
                  </a:cubicBezTo>
                  <a:cubicBezTo>
                    <a:pt x="68558" y="7760"/>
                    <a:pt x="80129" y="3506"/>
                    <a:pt x="92069" y="1940"/>
                  </a:cubicBezTo>
                  <a:cubicBezTo>
                    <a:pt x="103590" y="846"/>
                    <a:pt x="109202" y="-628"/>
                    <a:pt x="119645" y="28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3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Google Shape;464;p29">
            <a:extLst>
              <a:ext uri="{FF2B5EF4-FFF2-40B4-BE49-F238E27FC236}">
                <a16:creationId xmlns:a16="http://schemas.microsoft.com/office/drawing/2014/main" id="{6305CFB1-4231-9A3F-3449-6F0C0E2A43E2}"/>
              </a:ext>
            </a:extLst>
          </p:cNvPr>
          <p:cNvSpPr txBox="1">
            <a:spLocks/>
          </p:cNvSpPr>
          <p:nvPr/>
        </p:nvSpPr>
        <p:spPr>
          <a:xfrm>
            <a:off x="5146918" y="4970842"/>
            <a:ext cx="1777922" cy="55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2400" dirty="0">
                <a:solidFill>
                  <a:srgbClr val="3F5378"/>
                </a:solidFill>
              </a:rPr>
              <a:t>Main Features</a:t>
            </a:r>
          </a:p>
        </p:txBody>
      </p:sp>
      <p:grpSp>
        <p:nvGrpSpPr>
          <p:cNvPr id="9" name="Google Shape;1065;p46">
            <a:extLst>
              <a:ext uri="{FF2B5EF4-FFF2-40B4-BE49-F238E27FC236}">
                <a16:creationId xmlns:a16="http://schemas.microsoft.com/office/drawing/2014/main" id="{AF7AF84A-95C1-2555-5A0A-655EC102BFBD}"/>
              </a:ext>
            </a:extLst>
          </p:cNvPr>
          <p:cNvGrpSpPr/>
          <p:nvPr/>
        </p:nvGrpSpPr>
        <p:grpSpPr>
          <a:xfrm>
            <a:off x="5679255" y="2866860"/>
            <a:ext cx="784945" cy="1108807"/>
            <a:chOff x="5292575" y="3681900"/>
            <a:chExt cx="420150" cy="373275"/>
          </a:xfrm>
        </p:grpSpPr>
        <p:sp>
          <p:nvSpPr>
            <p:cNvPr id="13" name="Google Shape;1066;p46">
              <a:extLst>
                <a:ext uri="{FF2B5EF4-FFF2-40B4-BE49-F238E27FC236}">
                  <a16:creationId xmlns:a16="http://schemas.microsoft.com/office/drawing/2014/main" id="{B79EBA27-566B-F6CB-4678-00011B002EC5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067;p46">
              <a:extLst>
                <a:ext uri="{FF2B5EF4-FFF2-40B4-BE49-F238E27FC236}">
                  <a16:creationId xmlns:a16="http://schemas.microsoft.com/office/drawing/2014/main" id="{72163579-A99F-274D-CBD2-6C2DFEE5A6B3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068;p46">
              <a:extLst>
                <a:ext uri="{FF2B5EF4-FFF2-40B4-BE49-F238E27FC236}">
                  <a16:creationId xmlns:a16="http://schemas.microsoft.com/office/drawing/2014/main" id="{C94CFEC2-D320-7D52-C21B-166EAEAAFE70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069;p46">
              <a:extLst>
                <a:ext uri="{FF2B5EF4-FFF2-40B4-BE49-F238E27FC236}">
                  <a16:creationId xmlns:a16="http://schemas.microsoft.com/office/drawing/2014/main" id="{4DEA71DC-E0C4-2CE3-39FF-12A9C5F6B4CE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070;p46">
              <a:extLst>
                <a:ext uri="{FF2B5EF4-FFF2-40B4-BE49-F238E27FC236}">
                  <a16:creationId xmlns:a16="http://schemas.microsoft.com/office/drawing/2014/main" id="{F29B6770-E216-2B93-8779-20BE8A86C129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071;p46">
              <a:extLst>
                <a:ext uri="{FF2B5EF4-FFF2-40B4-BE49-F238E27FC236}">
                  <a16:creationId xmlns:a16="http://schemas.microsoft.com/office/drawing/2014/main" id="{3A6DD110-7267-A7ED-A7C7-597784193B9D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072;p46">
              <a:extLst>
                <a:ext uri="{FF2B5EF4-FFF2-40B4-BE49-F238E27FC236}">
                  <a16:creationId xmlns:a16="http://schemas.microsoft.com/office/drawing/2014/main" id="{525BC226-1671-667F-1BAE-85C932AD4E65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82715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BD4B-A7B9-81D9-C3F2-EAD247FB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Challenges &amp;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BAA7-CEE5-11F0-21EB-04E4B6C0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20</a:t>
            </a:fld>
            <a:endParaRPr lang="en"/>
          </a:p>
        </p:txBody>
      </p:sp>
      <p:sp>
        <p:nvSpPr>
          <p:cNvPr id="33" name="Google Shape;411;p26">
            <a:extLst>
              <a:ext uri="{FF2B5EF4-FFF2-40B4-BE49-F238E27FC236}">
                <a16:creationId xmlns:a16="http://schemas.microsoft.com/office/drawing/2014/main" id="{70ED7C13-491A-1970-A78A-57342A069D3F}"/>
              </a:ext>
            </a:extLst>
          </p:cNvPr>
          <p:cNvSpPr txBox="1">
            <a:spLocks/>
          </p:cNvSpPr>
          <p:nvPr/>
        </p:nvSpPr>
        <p:spPr>
          <a:xfrm>
            <a:off x="886070" y="2822337"/>
            <a:ext cx="10419861" cy="52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2400" dirty="0"/>
              <a:t>Work with new languages and technologies  - NodeJS, React, Express.</a:t>
            </a:r>
          </a:p>
          <a:p>
            <a:pPr algn="ctr"/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405FDE-F6D3-7E8A-F023-09B8287A3A14}"/>
              </a:ext>
            </a:extLst>
          </p:cNvPr>
          <p:cNvGrpSpPr/>
          <p:nvPr/>
        </p:nvGrpSpPr>
        <p:grpSpPr>
          <a:xfrm>
            <a:off x="-414741" y="2029265"/>
            <a:ext cx="11720672" cy="4784945"/>
            <a:chOff x="2149338" y="1692720"/>
            <a:chExt cx="10380919" cy="423799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AF87E8A-3482-7C06-2B42-1E2FF455662A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26" y="4433899"/>
              <a:ext cx="508794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5BA1AEB-59C4-CBF5-A71C-079535AF305F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26" y="3425685"/>
              <a:ext cx="508794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39FC2AB-D953-8C82-526F-C5552599B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439" y="2387353"/>
              <a:ext cx="300572" cy="280165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D36F2C3-F628-34C3-B6CF-3C39BBAA49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2655" y="5356186"/>
              <a:ext cx="300572" cy="280165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956EBCE-8ADF-E69F-DD52-487068D52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1494" y="1692720"/>
              <a:ext cx="352998" cy="439021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7441FB-8919-FCE7-652D-173F7E61A954}"/>
                </a:ext>
              </a:extLst>
            </p:cNvPr>
            <p:cNvSpPr/>
            <p:nvPr/>
          </p:nvSpPr>
          <p:spPr>
            <a:xfrm>
              <a:off x="2149338" y="2032506"/>
              <a:ext cx="3898209" cy="3898209"/>
            </a:xfrm>
            <a:prstGeom prst="arc">
              <a:avLst>
                <a:gd name="adj1" fmla="val 14524039"/>
                <a:gd name="adj2" fmla="val 7403598"/>
              </a:avLst>
            </a:prstGeom>
            <a:ln w="38100" cap="rnd">
              <a:solidFill>
                <a:schemeClr val="bg1"/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B923F49A-29F7-1F3C-8946-3510C30960FD}"/>
                </a:ext>
              </a:extLst>
            </p:cNvPr>
            <p:cNvSpPr/>
            <p:nvPr/>
          </p:nvSpPr>
          <p:spPr>
            <a:xfrm>
              <a:off x="2852830" y="2049887"/>
              <a:ext cx="9677427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C45E718-16E0-8F50-D58F-FE29276FEA62}"/>
                </a:ext>
              </a:extLst>
            </p:cNvPr>
            <p:cNvSpPr/>
            <p:nvPr/>
          </p:nvSpPr>
          <p:spPr>
            <a:xfrm>
              <a:off x="2818835" y="2053898"/>
              <a:ext cx="627948" cy="627949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0C67536-C0E4-CE25-7475-18AED1484184}"/>
                </a:ext>
              </a:extLst>
            </p:cNvPr>
            <p:cNvSpPr/>
            <p:nvPr/>
          </p:nvSpPr>
          <p:spPr>
            <a:xfrm>
              <a:off x="2852828" y="3095691"/>
              <a:ext cx="8918624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A70C61C-96AB-5C8B-EA02-5EF585142456}"/>
                </a:ext>
              </a:extLst>
            </p:cNvPr>
            <p:cNvSpPr/>
            <p:nvPr/>
          </p:nvSpPr>
          <p:spPr>
            <a:xfrm>
              <a:off x="2818835" y="3099700"/>
              <a:ext cx="627948" cy="627949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9E91558-0AFE-0C14-0542-326C4F1C5D22}"/>
                </a:ext>
              </a:extLst>
            </p:cNvPr>
            <p:cNvSpPr/>
            <p:nvPr/>
          </p:nvSpPr>
          <p:spPr>
            <a:xfrm>
              <a:off x="2852827" y="3937207"/>
              <a:ext cx="8276553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50000"/>
                  </a:schemeClr>
                </a:gs>
                <a:gs pos="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65428DB-3070-219E-4C73-98A43A163672}"/>
                </a:ext>
              </a:extLst>
            </p:cNvPr>
            <p:cNvSpPr/>
            <p:nvPr/>
          </p:nvSpPr>
          <p:spPr>
            <a:xfrm>
              <a:off x="2818835" y="3941688"/>
              <a:ext cx="627948" cy="627949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DE688FD-5498-2E22-44CE-BC63580FB777}"/>
                </a:ext>
              </a:extLst>
            </p:cNvPr>
            <p:cNvSpPr txBox="1"/>
            <p:nvPr/>
          </p:nvSpPr>
          <p:spPr>
            <a:xfrm>
              <a:off x="2924672" y="2190684"/>
              <a:ext cx="416276" cy="354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B02AC74-A04E-56C1-4B4A-A5E86A1C26DF}"/>
                </a:ext>
              </a:extLst>
            </p:cNvPr>
            <p:cNvSpPr txBox="1"/>
            <p:nvPr/>
          </p:nvSpPr>
          <p:spPr>
            <a:xfrm>
              <a:off x="2924672" y="3236486"/>
              <a:ext cx="416276" cy="354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23BF3E3-472E-653C-979A-AE95E369828D}"/>
                </a:ext>
              </a:extLst>
            </p:cNvPr>
            <p:cNvSpPr txBox="1"/>
            <p:nvPr/>
          </p:nvSpPr>
          <p:spPr>
            <a:xfrm>
              <a:off x="2915130" y="4084623"/>
              <a:ext cx="416276" cy="354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1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105F918-B451-CBDB-0D17-FA79B40FD32B}"/>
                </a:ext>
              </a:extLst>
            </p:cNvPr>
            <p:cNvSpPr txBox="1"/>
            <p:nvPr/>
          </p:nvSpPr>
          <p:spPr>
            <a:xfrm>
              <a:off x="3643881" y="3285757"/>
              <a:ext cx="5758894" cy="481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67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with new languages and technologies  - NodeJS, MongoDB, Express.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589DAC96-69D1-879A-B992-4959EC5797FE}"/>
              </a:ext>
            </a:extLst>
          </p:cNvPr>
          <p:cNvSpPr txBox="1"/>
          <p:nvPr/>
        </p:nvSpPr>
        <p:spPr>
          <a:xfrm>
            <a:off x="1272687" y="2590841"/>
            <a:ext cx="8973156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user-friendly, cross-platform application that can operate on a wide range of platforms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87C928-1A53-5385-19F2-24AF93017448}"/>
              </a:ext>
            </a:extLst>
          </p:cNvPr>
          <p:cNvSpPr txBox="1"/>
          <p:nvPr/>
        </p:nvSpPr>
        <p:spPr>
          <a:xfrm>
            <a:off x="1226048" y="4804521"/>
            <a:ext cx="6502132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the app to be accessed from anywhere.</a:t>
            </a:r>
          </a:p>
        </p:txBody>
      </p:sp>
      <p:grpSp>
        <p:nvGrpSpPr>
          <p:cNvPr id="106" name="Google Shape;1065;p46">
            <a:extLst>
              <a:ext uri="{FF2B5EF4-FFF2-40B4-BE49-F238E27FC236}">
                <a16:creationId xmlns:a16="http://schemas.microsoft.com/office/drawing/2014/main" id="{70ECEEB3-48B6-E28A-2B90-32912297786E}"/>
              </a:ext>
            </a:extLst>
          </p:cNvPr>
          <p:cNvGrpSpPr/>
          <p:nvPr/>
        </p:nvGrpSpPr>
        <p:grpSpPr>
          <a:xfrm>
            <a:off x="379540" y="845729"/>
            <a:ext cx="424352" cy="377008"/>
            <a:chOff x="5292575" y="3681900"/>
            <a:chExt cx="420150" cy="373275"/>
          </a:xfrm>
        </p:grpSpPr>
        <p:sp>
          <p:nvSpPr>
            <p:cNvPr id="107" name="Google Shape;1066;p46">
              <a:extLst>
                <a:ext uri="{FF2B5EF4-FFF2-40B4-BE49-F238E27FC236}">
                  <a16:creationId xmlns:a16="http://schemas.microsoft.com/office/drawing/2014/main" id="{782B5EC2-21F7-45EF-5987-9E45897FB5E7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67;p46">
              <a:extLst>
                <a:ext uri="{FF2B5EF4-FFF2-40B4-BE49-F238E27FC236}">
                  <a16:creationId xmlns:a16="http://schemas.microsoft.com/office/drawing/2014/main" id="{1A824836-5868-852C-8C7A-B217EBB1F28E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068;p46">
              <a:extLst>
                <a:ext uri="{FF2B5EF4-FFF2-40B4-BE49-F238E27FC236}">
                  <a16:creationId xmlns:a16="http://schemas.microsoft.com/office/drawing/2014/main" id="{1AC864BD-A947-3D73-AFAF-95D46ADE48F3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069;p46">
              <a:extLst>
                <a:ext uri="{FF2B5EF4-FFF2-40B4-BE49-F238E27FC236}">
                  <a16:creationId xmlns:a16="http://schemas.microsoft.com/office/drawing/2014/main" id="{02FC579A-5F30-B7D6-C9EA-38D3723F5403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070;p46">
              <a:extLst>
                <a:ext uri="{FF2B5EF4-FFF2-40B4-BE49-F238E27FC236}">
                  <a16:creationId xmlns:a16="http://schemas.microsoft.com/office/drawing/2014/main" id="{E31CECB7-E588-1973-9625-E261CC498A4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071;p46">
              <a:extLst>
                <a:ext uri="{FF2B5EF4-FFF2-40B4-BE49-F238E27FC236}">
                  <a16:creationId xmlns:a16="http://schemas.microsoft.com/office/drawing/2014/main" id="{6EED509B-7A69-CD6D-6C8C-89D0756E1B7C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072;p46">
              <a:extLst>
                <a:ext uri="{FF2B5EF4-FFF2-40B4-BE49-F238E27FC236}">
                  <a16:creationId xmlns:a16="http://schemas.microsoft.com/office/drawing/2014/main" id="{74284616-C7C8-EC06-69AD-6D84FAFAE0C5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Rectangle: Rounded Corners 67">
            <a:extLst>
              <a:ext uri="{FF2B5EF4-FFF2-40B4-BE49-F238E27FC236}">
                <a16:creationId xmlns:a16="http://schemas.microsoft.com/office/drawing/2014/main" id="{D7A58679-DD45-7C9B-3C14-B848DD9567DB}"/>
              </a:ext>
            </a:extLst>
          </p:cNvPr>
          <p:cNvSpPr/>
          <p:nvPr/>
        </p:nvSpPr>
        <p:spPr>
          <a:xfrm>
            <a:off x="341161" y="5513542"/>
            <a:ext cx="9344718" cy="71911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7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              Elementary school availability for receiving feedback on the web-application.</a:t>
            </a:r>
          </a:p>
        </p:txBody>
      </p:sp>
      <p:sp>
        <p:nvSpPr>
          <p:cNvPr id="5" name="Oval 68">
            <a:extLst>
              <a:ext uri="{FF2B5EF4-FFF2-40B4-BE49-F238E27FC236}">
                <a16:creationId xmlns:a16="http://schemas.microsoft.com/office/drawing/2014/main" id="{590DD875-0BB5-E3DF-4DCE-4BEB09E86279}"/>
              </a:ext>
            </a:extLst>
          </p:cNvPr>
          <p:cNvSpPr/>
          <p:nvPr/>
        </p:nvSpPr>
        <p:spPr>
          <a:xfrm>
            <a:off x="441997" y="5543344"/>
            <a:ext cx="708990" cy="708991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000" dirty="0">
                <a:solidFill>
                  <a:srgbClr val="00B0F0"/>
                </a:solidFill>
              </a:rPr>
              <a:t>04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3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" name="Google Shape;534;p34"/>
          <p:cNvSpPr txBox="1">
            <a:spLocks noGrp="1"/>
          </p:cNvSpPr>
          <p:nvPr>
            <p:ph type="body" idx="1"/>
          </p:nvPr>
        </p:nvSpPr>
        <p:spPr>
          <a:xfrm>
            <a:off x="832352" y="2100648"/>
            <a:ext cx="10908592" cy="365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-US" sz="3200" dirty="0"/>
              <a:t>Want to visit us? Check us out at: </a:t>
            </a:r>
            <a:r>
              <a:rPr lang="en-US" sz="3200" dirty="0">
                <a:hlinkClick r:id="rId3"/>
              </a:rPr>
              <a:t>https://adhd-web-app.onrender.com/</a:t>
            </a:r>
            <a:endParaRPr lang="en-US" sz="3200" dirty="0">
              <a:solidFill>
                <a:srgbClr val="3F5378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Interested in the code? Want to run it on your local machine? Check out at </a:t>
            </a:r>
            <a:r>
              <a:rPr lang="en-US" dirty="0">
                <a:hlinkClick r:id="rId4"/>
              </a:rPr>
              <a:t>https://github.com/DanielTau94</a:t>
            </a:r>
            <a:endParaRPr lang="en-US"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OPM pictures from our supervisor Dr Natali Levi.</a:t>
            </a:r>
          </a:p>
        </p:txBody>
      </p:sp>
      <p:sp>
        <p:nvSpPr>
          <p:cNvPr id="535" name="Google Shape;535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21</a:t>
            </a:fld>
            <a:endParaRPr/>
          </a:p>
        </p:txBody>
      </p:sp>
      <p:grpSp>
        <p:nvGrpSpPr>
          <p:cNvPr id="21" name="Google Shape;857;p46">
            <a:extLst>
              <a:ext uri="{FF2B5EF4-FFF2-40B4-BE49-F238E27FC236}">
                <a16:creationId xmlns:a16="http://schemas.microsoft.com/office/drawing/2014/main" id="{6DE934D2-3589-F9CA-FDD5-3343D123ACDD}"/>
              </a:ext>
            </a:extLst>
          </p:cNvPr>
          <p:cNvGrpSpPr/>
          <p:nvPr/>
        </p:nvGrpSpPr>
        <p:grpSpPr>
          <a:xfrm>
            <a:off x="420298" y="765485"/>
            <a:ext cx="412055" cy="537497"/>
            <a:chOff x="590250" y="244200"/>
            <a:chExt cx="407975" cy="532175"/>
          </a:xfrm>
        </p:grpSpPr>
        <p:sp>
          <p:nvSpPr>
            <p:cNvPr id="22" name="Google Shape;858;p46">
              <a:extLst>
                <a:ext uri="{FF2B5EF4-FFF2-40B4-BE49-F238E27FC236}">
                  <a16:creationId xmlns:a16="http://schemas.microsoft.com/office/drawing/2014/main" id="{1C964301-5F10-1E9A-8AA6-CFE191E37875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859;p46">
              <a:extLst>
                <a:ext uri="{FF2B5EF4-FFF2-40B4-BE49-F238E27FC236}">
                  <a16:creationId xmlns:a16="http://schemas.microsoft.com/office/drawing/2014/main" id="{807501E3-1D27-548B-CFE9-AD2A0934C0ED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860;p46">
              <a:extLst>
                <a:ext uri="{FF2B5EF4-FFF2-40B4-BE49-F238E27FC236}">
                  <a16:creationId xmlns:a16="http://schemas.microsoft.com/office/drawing/2014/main" id="{A54ED483-0220-7598-427B-25A1F6AC3F6D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861;p46">
              <a:extLst>
                <a:ext uri="{FF2B5EF4-FFF2-40B4-BE49-F238E27FC236}">
                  <a16:creationId xmlns:a16="http://schemas.microsoft.com/office/drawing/2014/main" id="{2B02E6B5-A57B-6EF0-EE24-7EC527822CF1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862;p46">
              <a:extLst>
                <a:ext uri="{FF2B5EF4-FFF2-40B4-BE49-F238E27FC236}">
                  <a16:creationId xmlns:a16="http://schemas.microsoft.com/office/drawing/2014/main" id="{3DE3F0FA-676C-9D69-DF05-E17A03F455B0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863;p46">
              <a:extLst>
                <a:ext uri="{FF2B5EF4-FFF2-40B4-BE49-F238E27FC236}">
                  <a16:creationId xmlns:a16="http://schemas.microsoft.com/office/drawing/2014/main" id="{E0D8AD85-03D8-7A18-6B50-25BE57AF1073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864;p46">
              <a:extLst>
                <a:ext uri="{FF2B5EF4-FFF2-40B4-BE49-F238E27FC236}">
                  <a16:creationId xmlns:a16="http://schemas.microsoft.com/office/drawing/2014/main" id="{E0E07B6F-C52B-324A-C6F8-56E8958EDB1C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865;p46">
              <a:extLst>
                <a:ext uri="{FF2B5EF4-FFF2-40B4-BE49-F238E27FC236}">
                  <a16:creationId xmlns:a16="http://schemas.microsoft.com/office/drawing/2014/main" id="{FB385B69-D23B-6BC4-BDBE-CB41159BDE3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866;p46">
              <a:extLst>
                <a:ext uri="{FF2B5EF4-FFF2-40B4-BE49-F238E27FC236}">
                  <a16:creationId xmlns:a16="http://schemas.microsoft.com/office/drawing/2014/main" id="{8544DE64-93AF-41BA-8D68-0BD64219A424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867;p46">
              <a:extLst>
                <a:ext uri="{FF2B5EF4-FFF2-40B4-BE49-F238E27FC236}">
                  <a16:creationId xmlns:a16="http://schemas.microsoft.com/office/drawing/2014/main" id="{C1CFC25C-09CE-A043-C7F4-FB7D656A995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868;p46">
              <a:extLst>
                <a:ext uri="{FF2B5EF4-FFF2-40B4-BE49-F238E27FC236}">
                  <a16:creationId xmlns:a16="http://schemas.microsoft.com/office/drawing/2014/main" id="{1EE27A9A-C376-E76C-9F44-587C8D96D90B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869;p46">
              <a:extLst>
                <a:ext uri="{FF2B5EF4-FFF2-40B4-BE49-F238E27FC236}">
                  <a16:creationId xmlns:a16="http://schemas.microsoft.com/office/drawing/2014/main" id="{4BE9D1CA-73C5-1D73-C9E0-C95BF0F232DF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870;p46">
              <a:extLst>
                <a:ext uri="{FF2B5EF4-FFF2-40B4-BE49-F238E27FC236}">
                  <a16:creationId xmlns:a16="http://schemas.microsoft.com/office/drawing/2014/main" id="{BD4F93E2-6BA2-8E83-AA83-8D7179D94DC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71;p46">
              <a:extLst>
                <a:ext uri="{FF2B5EF4-FFF2-40B4-BE49-F238E27FC236}">
                  <a16:creationId xmlns:a16="http://schemas.microsoft.com/office/drawing/2014/main" id="{24441723-371B-593E-AD12-657E0764E371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46993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sz="quarter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22</a:t>
            </a:fld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ctrTitle" idx="4294967295"/>
          </p:nvPr>
        </p:nvSpPr>
        <p:spPr>
          <a:xfrm>
            <a:off x="0" y="3152775"/>
            <a:ext cx="8791575" cy="15462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8000">
                <a:solidFill>
                  <a:schemeClr val="accent5"/>
                </a:solidFill>
              </a:rPr>
              <a:t>THANKS!</a:t>
            </a:r>
            <a:endParaRPr sz="8000">
              <a:solidFill>
                <a:schemeClr val="accent5"/>
              </a:solidFill>
            </a:endParaRPr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4294967295"/>
          </p:nvPr>
        </p:nvSpPr>
        <p:spPr>
          <a:xfrm>
            <a:off x="0" y="4306888"/>
            <a:ext cx="8791575" cy="17891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sz="2667" b="1" dirty="0"/>
              <a:t>Any questions?</a:t>
            </a:r>
            <a:endParaRPr sz="2667" b="1" dirty="0"/>
          </a:p>
        </p:txBody>
      </p:sp>
      <p:grpSp>
        <p:nvGrpSpPr>
          <p:cNvPr id="526" name="Google Shape;526;p33"/>
          <p:cNvGrpSpPr/>
          <p:nvPr/>
        </p:nvGrpSpPr>
        <p:grpSpPr>
          <a:xfrm>
            <a:off x="5328280" y="1289090"/>
            <a:ext cx="1596885" cy="1502369"/>
            <a:chOff x="5972700" y="2330200"/>
            <a:chExt cx="411625" cy="387275"/>
          </a:xfrm>
        </p:grpSpPr>
        <p:sp>
          <p:nvSpPr>
            <p:cNvPr id="527" name="Google Shape;527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Background: ADHD in the classroom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534" name="Google Shape;534;p34"/>
          <p:cNvSpPr txBox="1">
            <a:spLocks noGrp="1"/>
          </p:cNvSpPr>
          <p:nvPr>
            <p:ph type="body" idx="1"/>
          </p:nvPr>
        </p:nvSpPr>
        <p:spPr>
          <a:xfrm>
            <a:off x="832352" y="2100648"/>
            <a:ext cx="10908592" cy="365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ADHD in the classroom: Pupils with ADHD face challenges in attention, hyperactivity, and impulsivity, affecting their learning and interactions.  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Classroom struggles: ADHD symptoms disrupt concentration, organization, behavior, impacting academic progress and classroom dynamics.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Meeting pupils needs: Enhancing ADHD awareness, tailored treatments, and effective management tools support pupil success in the classroom.</a:t>
            </a:r>
          </a:p>
        </p:txBody>
      </p:sp>
      <p:sp>
        <p:nvSpPr>
          <p:cNvPr id="535" name="Google Shape;535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3</a:t>
            </a:fld>
            <a:endParaRPr/>
          </a:p>
        </p:txBody>
      </p:sp>
      <p:grpSp>
        <p:nvGrpSpPr>
          <p:cNvPr id="21" name="Google Shape;857;p46">
            <a:extLst>
              <a:ext uri="{FF2B5EF4-FFF2-40B4-BE49-F238E27FC236}">
                <a16:creationId xmlns:a16="http://schemas.microsoft.com/office/drawing/2014/main" id="{6DE934D2-3589-F9CA-FDD5-3343D123ACDD}"/>
              </a:ext>
            </a:extLst>
          </p:cNvPr>
          <p:cNvGrpSpPr/>
          <p:nvPr/>
        </p:nvGrpSpPr>
        <p:grpSpPr>
          <a:xfrm>
            <a:off x="420298" y="765485"/>
            <a:ext cx="412055" cy="537497"/>
            <a:chOff x="590250" y="244200"/>
            <a:chExt cx="407975" cy="532175"/>
          </a:xfrm>
        </p:grpSpPr>
        <p:sp>
          <p:nvSpPr>
            <p:cNvPr id="22" name="Google Shape;858;p46">
              <a:extLst>
                <a:ext uri="{FF2B5EF4-FFF2-40B4-BE49-F238E27FC236}">
                  <a16:creationId xmlns:a16="http://schemas.microsoft.com/office/drawing/2014/main" id="{1C964301-5F10-1E9A-8AA6-CFE191E37875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859;p46">
              <a:extLst>
                <a:ext uri="{FF2B5EF4-FFF2-40B4-BE49-F238E27FC236}">
                  <a16:creationId xmlns:a16="http://schemas.microsoft.com/office/drawing/2014/main" id="{807501E3-1D27-548B-CFE9-AD2A0934C0ED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860;p46">
              <a:extLst>
                <a:ext uri="{FF2B5EF4-FFF2-40B4-BE49-F238E27FC236}">
                  <a16:creationId xmlns:a16="http://schemas.microsoft.com/office/drawing/2014/main" id="{A54ED483-0220-7598-427B-25A1F6AC3F6D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861;p46">
              <a:extLst>
                <a:ext uri="{FF2B5EF4-FFF2-40B4-BE49-F238E27FC236}">
                  <a16:creationId xmlns:a16="http://schemas.microsoft.com/office/drawing/2014/main" id="{2B02E6B5-A57B-6EF0-EE24-7EC527822CF1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862;p46">
              <a:extLst>
                <a:ext uri="{FF2B5EF4-FFF2-40B4-BE49-F238E27FC236}">
                  <a16:creationId xmlns:a16="http://schemas.microsoft.com/office/drawing/2014/main" id="{3DE3F0FA-676C-9D69-DF05-E17A03F455B0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863;p46">
              <a:extLst>
                <a:ext uri="{FF2B5EF4-FFF2-40B4-BE49-F238E27FC236}">
                  <a16:creationId xmlns:a16="http://schemas.microsoft.com/office/drawing/2014/main" id="{E0D8AD85-03D8-7A18-6B50-25BE57AF1073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864;p46">
              <a:extLst>
                <a:ext uri="{FF2B5EF4-FFF2-40B4-BE49-F238E27FC236}">
                  <a16:creationId xmlns:a16="http://schemas.microsoft.com/office/drawing/2014/main" id="{E0E07B6F-C52B-324A-C6F8-56E8958EDB1C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865;p46">
              <a:extLst>
                <a:ext uri="{FF2B5EF4-FFF2-40B4-BE49-F238E27FC236}">
                  <a16:creationId xmlns:a16="http://schemas.microsoft.com/office/drawing/2014/main" id="{FB385B69-D23B-6BC4-BDBE-CB41159BDE3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866;p46">
              <a:extLst>
                <a:ext uri="{FF2B5EF4-FFF2-40B4-BE49-F238E27FC236}">
                  <a16:creationId xmlns:a16="http://schemas.microsoft.com/office/drawing/2014/main" id="{8544DE64-93AF-41BA-8D68-0BD64219A424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867;p46">
              <a:extLst>
                <a:ext uri="{FF2B5EF4-FFF2-40B4-BE49-F238E27FC236}">
                  <a16:creationId xmlns:a16="http://schemas.microsoft.com/office/drawing/2014/main" id="{C1CFC25C-09CE-A043-C7F4-FB7D656A995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868;p46">
              <a:extLst>
                <a:ext uri="{FF2B5EF4-FFF2-40B4-BE49-F238E27FC236}">
                  <a16:creationId xmlns:a16="http://schemas.microsoft.com/office/drawing/2014/main" id="{1EE27A9A-C376-E76C-9F44-587C8D96D90B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869;p46">
              <a:extLst>
                <a:ext uri="{FF2B5EF4-FFF2-40B4-BE49-F238E27FC236}">
                  <a16:creationId xmlns:a16="http://schemas.microsoft.com/office/drawing/2014/main" id="{4BE9D1CA-73C5-1D73-C9E0-C95BF0F232DF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870;p46">
              <a:extLst>
                <a:ext uri="{FF2B5EF4-FFF2-40B4-BE49-F238E27FC236}">
                  <a16:creationId xmlns:a16="http://schemas.microsoft.com/office/drawing/2014/main" id="{BD4F93E2-6BA2-8E83-AA83-8D7179D94DC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71;p46">
              <a:extLst>
                <a:ext uri="{FF2B5EF4-FFF2-40B4-BE49-F238E27FC236}">
                  <a16:creationId xmlns:a16="http://schemas.microsoft.com/office/drawing/2014/main" id="{24441723-371B-593E-AD12-657E0764E371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Introduction: Bridging the gap in Awareness and Empowering Effective Management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534" name="Google Shape;534;p34"/>
          <p:cNvSpPr txBox="1">
            <a:spLocks noGrp="1"/>
          </p:cNvSpPr>
          <p:nvPr>
            <p:ph type="body" idx="1"/>
          </p:nvPr>
        </p:nvSpPr>
        <p:spPr>
          <a:xfrm>
            <a:off x="832352" y="2100648"/>
            <a:ext cx="10908592" cy="365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1333"/>
              </a:spcBef>
            </a:pP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Common yet misunderstood: ADHD affects many, but educators often lack awareness.  </a:t>
            </a:r>
            <a:endParaRPr lang="en-US" sz="2000" dirty="0">
              <a:solidFill>
                <a:srgbClr val="3F5378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Lack of pupil ADHD management tools.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Personalized treatment plans: most treatments are medicine based or common treatment options.</a:t>
            </a:r>
          </a:p>
        </p:txBody>
      </p:sp>
      <p:sp>
        <p:nvSpPr>
          <p:cNvPr id="535" name="Google Shape;535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4</a:t>
            </a:fld>
            <a:endParaRPr/>
          </a:p>
        </p:txBody>
      </p:sp>
      <p:grpSp>
        <p:nvGrpSpPr>
          <p:cNvPr id="21" name="Google Shape;857;p46">
            <a:extLst>
              <a:ext uri="{FF2B5EF4-FFF2-40B4-BE49-F238E27FC236}">
                <a16:creationId xmlns:a16="http://schemas.microsoft.com/office/drawing/2014/main" id="{6DE934D2-3589-F9CA-FDD5-3343D123ACDD}"/>
              </a:ext>
            </a:extLst>
          </p:cNvPr>
          <p:cNvGrpSpPr/>
          <p:nvPr/>
        </p:nvGrpSpPr>
        <p:grpSpPr>
          <a:xfrm>
            <a:off x="420298" y="765485"/>
            <a:ext cx="412055" cy="537497"/>
            <a:chOff x="590250" y="244200"/>
            <a:chExt cx="407975" cy="532175"/>
          </a:xfrm>
        </p:grpSpPr>
        <p:sp>
          <p:nvSpPr>
            <p:cNvPr id="22" name="Google Shape;858;p46">
              <a:extLst>
                <a:ext uri="{FF2B5EF4-FFF2-40B4-BE49-F238E27FC236}">
                  <a16:creationId xmlns:a16="http://schemas.microsoft.com/office/drawing/2014/main" id="{1C964301-5F10-1E9A-8AA6-CFE191E37875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859;p46">
              <a:extLst>
                <a:ext uri="{FF2B5EF4-FFF2-40B4-BE49-F238E27FC236}">
                  <a16:creationId xmlns:a16="http://schemas.microsoft.com/office/drawing/2014/main" id="{807501E3-1D27-548B-CFE9-AD2A0934C0ED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860;p46">
              <a:extLst>
                <a:ext uri="{FF2B5EF4-FFF2-40B4-BE49-F238E27FC236}">
                  <a16:creationId xmlns:a16="http://schemas.microsoft.com/office/drawing/2014/main" id="{A54ED483-0220-7598-427B-25A1F6AC3F6D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861;p46">
              <a:extLst>
                <a:ext uri="{FF2B5EF4-FFF2-40B4-BE49-F238E27FC236}">
                  <a16:creationId xmlns:a16="http://schemas.microsoft.com/office/drawing/2014/main" id="{2B02E6B5-A57B-6EF0-EE24-7EC527822CF1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862;p46">
              <a:extLst>
                <a:ext uri="{FF2B5EF4-FFF2-40B4-BE49-F238E27FC236}">
                  <a16:creationId xmlns:a16="http://schemas.microsoft.com/office/drawing/2014/main" id="{3DE3F0FA-676C-9D69-DF05-E17A03F455B0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863;p46">
              <a:extLst>
                <a:ext uri="{FF2B5EF4-FFF2-40B4-BE49-F238E27FC236}">
                  <a16:creationId xmlns:a16="http://schemas.microsoft.com/office/drawing/2014/main" id="{E0D8AD85-03D8-7A18-6B50-25BE57AF1073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864;p46">
              <a:extLst>
                <a:ext uri="{FF2B5EF4-FFF2-40B4-BE49-F238E27FC236}">
                  <a16:creationId xmlns:a16="http://schemas.microsoft.com/office/drawing/2014/main" id="{E0E07B6F-C52B-324A-C6F8-56E8958EDB1C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865;p46">
              <a:extLst>
                <a:ext uri="{FF2B5EF4-FFF2-40B4-BE49-F238E27FC236}">
                  <a16:creationId xmlns:a16="http://schemas.microsoft.com/office/drawing/2014/main" id="{FB385B69-D23B-6BC4-BDBE-CB41159BDE3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866;p46">
              <a:extLst>
                <a:ext uri="{FF2B5EF4-FFF2-40B4-BE49-F238E27FC236}">
                  <a16:creationId xmlns:a16="http://schemas.microsoft.com/office/drawing/2014/main" id="{8544DE64-93AF-41BA-8D68-0BD64219A424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867;p46">
              <a:extLst>
                <a:ext uri="{FF2B5EF4-FFF2-40B4-BE49-F238E27FC236}">
                  <a16:creationId xmlns:a16="http://schemas.microsoft.com/office/drawing/2014/main" id="{C1CFC25C-09CE-A043-C7F4-FB7D656A995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868;p46">
              <a:extLst>
                <a:ext uri="{FF2B5EF4-FFF2-40B4-BE49-F238E27FC236}">
                  <a16:creationId xmlns:a16="http://schemas.microsoft.com/office/drawing/2014/main" id="{1EE27A9A-C376-E76C-9F44-587C8D96D90B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869;p46">
              <a:extLst>
                <a:ext uri="{FF2B5EF4-FFF2-40B4-BE49-F238E27FC236}">
                  <a16:creationId xmlns:a16="http://schemas.microsoft.com/office/drawing/2014/main" id="{4BE9D1CA-73C5-1D73-C9E0-C95BF0F232DF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870;p46">
              <a:extLst>
                <a:ext uri="{FF2B5EF4-FFF2-40B4-BE49-F238E27FC236}">
                  <a16:creationId xmlns:a16="http://schemas.microsoft.com/office/drawing/2014/main" id="{BD4F93E2-6BA2-8E83-AA83-8D7179D94DC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71;p46">
              <a:extLst>
                <a:ext uri="{FF2B5EF4-FFF2-40B4-BE49-F238E27FC236}">
                  <a16:creationId xmlns:a16="http://schemas.microsoft.com/office/drawing/2014/main" id="{24441723-371B-593E-AD12-657E0764E371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4715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bg1"/>
                </a:solidFill>
              </a:rPr>
              <a:t>Our solution – OPM &amp; Research</a:t>
            </a:r>
          </a:p>
        </p:txBody>
      </p:sp>
      <p:sp>
        <p:nvSpPr>
          <p:cNvPr id="608" name="Google Shape;608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5</a:t>
            </a:fld>
            <a:endParaRPr/>
          </a:p>
        </p:txBody>
      </p:sp>
      <p:grpSp>
        <p:nvGrpSpPr>
          <p:cNvPr id="6" name="Google Shape;1222;p46">
            <a:extLst>
              <a:ext uri="{FF2B5EF4-FFF2-40B4-BE49-F238E27FC236}">
                <a16:creationId xmlns:a16="http://schemas.microsoft.com/office/drawing/2014/main" id="{8B8493A2-302B-062E-7499-29F5D058E168}"/>
              </a:ext>
            </a:extLst>
          </p:cNvPr>
          <p:cNvGrpSpPr/>
          <p:nvPr/>
        </p:nvGrpSpPr>
        <p:grpSpPr>
          <a:xfrm>
            <a:off x="504556" y="848480"/>
            <a:ext cx="259520" cy="411449"/>
            <a:chOff x="6718575" y="2318625"/>
            <a:chExt cx="256950" cy="407375"/>
          </a:xfrm>
        </p:grpSpPr>
        <p:sp>
          <p:nvSpPr>
            <p:cNvPr id="7" name="Google Shape;1223;p46">
              <a:extLst>
                <a:ext uri="{FF2B5EF4-FFF2-40B4-BE49-F238E27FC236}">
                  <a16:creationId xmlns:a16="http://schemas.microsoft.com/office/drawing/2014/main" id="{285747D0-F9F0-2897-DD20-2F7572B1F96E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224;p46">
              <a:extLst>
                <a:ext uri="{FF2B5EF4-FFF2-40B4-BE49-F238E27FC236}">
                  <a16:creationId xmlns:a16="http://schemas.microsoft.com/office/drawing/2014/main" id="{1A06DE02-1649-D7B4-8A1B-B2ED66758364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1225;p46">
              <a:extLst>
                <a:ext uri="{FF2B5EF4-FFF2-40B4-BE49-F238E27FC236}">
                  <a16:creationId xmlns:a16="http://schemas.microsoft.com/office/drawing/2014/main" id="{E65DBE41-302C-E8AC-71FD-E3B0CBC1B229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226;p46">
              <a:extLst>
                <a:ext uri="{FF2B5EF4-FFF2-40B4-BE49-F238E27FC236}">
                  <a16:creationId xmlns:a16="http://schemas.microsoft.com/office/drawing/2014/main" id="{B2C58C70-A91A-EAA0-5142-D2F086866350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227;p46">
              <a:extLst>
                <a:ext uri="{FF2B5EF4-FFF2-40B4-BE49-F238E27FC236}">
                  <a16:creationId xmlns:a16="http://schemas.microsoft.com/office/drawing/2014/main" id="{F49195DC-C7F1-0126-0A27-A840E253DA98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228;p46">
              <a:extLst>
                <a:ext uri="{FF2B5EF4-FFF2-40B4-BE49-F238E27FC236}">
                  <a16:creationId xmlns:a16="http://schemas.microsoft.com/office/drawing/2014/main" id="{6B14C086-CE38-9D15-8667-3076AD594A3C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229;p46">
              <a:extLst>
                <a:ext uri="{FF2B5EF4-FFF2-40B4-BE49-F238E27FC236}">
                  <a16:creationId xmlns:a16="http://schemas.microsoft.com/office/drawing/2014/main" id="{5730E037-9D41-A26D-9A69-46E2486533C9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230;p46">
              <a:extLst>
                <a:ext uri="{FF2B5EF4-FFF2-40B4-BE49-F238E27FC236}">
                  <a16:creationId xmlns:a16="http://schemas.microsoft.com/office/drawing/2014/main" id="{86B5C810-6766-CA1F-49CD-10C001D21ED7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5" name="Google Shape;1360;p47">
            <a:extLst>
              <a:ext uri="{FF2B5EF4-FFF2-40B4-BE49-F238E27FC236}">
                <a16:creationId xmlns:a16="http://schemas.microsoft.com/office/drawing/2014/main" id="{4BA51A10-0AF9-B47A-49F6-5B4DFCA6A44C}"/>
              </a:ext>
            </a:extLst>
          </p:cNvPr>
          <p:cNvGrpSpPr>
            <a:grpSpLocks noChangeAspect="1"/>
          </p:cNvGrpSpPr>
          <p:nvPr/>
        </p:nvGrpSpPr>
        <p:grpSpPr>
          <a:xfrm>
            <a:off x="9216168" y="2367000"/>
            <a:ext cx="2562891" cy="2562896"/>
            <a:chOff x="10914618" y="2682187"/>
            <a:chExt cx="720033" cy="720033"/>
          </a:xfrm>
        </p:grpSpPr>
        <p:sp>
          <p:nvSpPr>
            <p:cNvPr id="16" name="Google Shape;1361;p47">
              <a:extLst>
                <a:ext uri="{FF2B5EF4-FFF2-40B4-BE49-F238E27FC236}">
                  <a16:creationId xmlns:a16="http://schemas.microsoft.com/office/drawing/2014/main" id="{A3C3EF6B-2734-532B-43F2-EA1D51AFD941}"/>
                </a:ext>
              </a:extLst>
            </p:cNvPr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62;p47">
              <a:extLst>
                <a:ext uri="{FF2B5EF4-FFF2-40B4-BE49-F238E27FC236}">
                  <a16:creationId xmlns:a16="http://schemas.microsoft.com/office/drawing/2014/main" id="{EBC4B6C2-C227-5A3C-94F5-E688D516B2F0}"/>
                </a:ext>
              </a:extLst>
            </p:cNvPr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363;p47">
              <a:extLst>
                <a:ext uri="{FF2B5EF4-FFF2-40B4-BE49-F238E27FC236}">
                  <a16:creationId xmlns:a16="http://schemas.microsoft.com/office/drawing/2014/main" id="{A3D46ACA-AC5F-3E9D-6C73-96CD272248AA}"/>
                </a:ext>
              </a:extLst>
            </p:cNvPr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364;p47">
              <a:extLst>
                <a:ext uri="{FF2B5EF4-FFF2-40B4-BE49-F238E27FC236}">
                  <a16:creationId xmlns:a16="http://schemas.microsoft.com/office/drawing/2014/main" id="{9B12C2B1-454B-1929-B3E8-1A7A7EB813CE}"/>
                </a:ext>
              </a:extLst>
            </p:cNvPr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365;p47">
              <a:extLst>
                <a:ext uri="{FF2B5EF4-FFF2-40B4-BE49-F238E27FC236}">
                  <a16:creationId xmlns:a16="http://schemas.microsoft.com/office/drawing/2014/main" id="{116367D2-E776-0AE4-09FC-B507E749C641}"/>
                </a:ext>
              </a:extLst>
            </p:cNvPr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366;p47">
              <a:extLst>
                <a:ext uri="{FF2B5EF4-FFF2-40B4-BE49-F238E27FC236}">
                  <a16:creationId xmlns:a16="http://schemas.microsoft.com/office/drawing/2014/main" id="{492A8ED4-2851-4769-EE23-368C9E1E4BA6}"/>
                </a:ext>
              </a:extLst>
            </p:cNvPr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488;p30">
            <a:extLst>
              <a:ext uri="{FF2B5EF4-FFF2-40B4-BE49-F238E27FC236}">
                <a16:creationId xmlns:a16="http://schemas.microsoft.com/office/drawing/2014/main" id="{F68DA9A3-F49D-86C5-0E83-3F259006A071}"/>
              </a:ext>
            </a:extLst>
          </p:cNvPr>
          <p:cNvSpPr txBox="1">
            <a:spLocks/>
          </p:cNvSpPr>
          <p:nvPr/>
        </p:nvSpPr>
        <p:spPr>
          <a:xfrm>
            <a:off x="412942" y="2023051"/>
            <a:ext cx="8356716" cy="436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br>
              <a:rPr lang="en-US" sz="2133" dirty="0"/>
            </a:br>
            <a:r>
              <a:rPr lang="en-US" sz="2667" dirty="0"/>
              <a:t>Introducing our ADHD management app, designed specifically for educators. With our app, teachers gain access to a comprehensive platform for managing pupils with ADHD. Utilizing a user-friendly form, teachers can gather essential information to generate personalized treatment options.</a:t>
            </a:r>
            <a:br>
              <a:rPr lang="en-US" sz="2667" dirty="0"/>
            </a:b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44099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bg1"/>
                </a:solidFill>
              </a:rPr>
              <a:t>Our solution – OPM &amp; Research</a:t>
            </a:r>
          </a:p>
        </p:txBody>
      </p:sp>
      <p:sp>
        <p:nvSpPr>
          <p:cNvPr id="608" name="Google Shape;608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6</a:t>
            </a:fld>
            <a:endParaRPr/>
          </a:p>
        </p:txBody>
      </p:sp>
      <p:grpSp>
        <p:nvGrpSpPr>
          <p:cNvPr id="6" name="Google Shape;1222;p46">
            <a:extLst>
              <a:ext uri="{FF2B5EF4-FFF2-40B4-BE49-F238E27FC236}">
                <a16:creationId xmlns:a16="http://schemas.microsoft.com/office/drawing/2014/main" id="{8B8493A2-302B-062E-7499-29F5D058E168}"/>
              </a:ext>
            </a:extLst>
          </p:cNvPr>
          <p:cNvGrpSpPr/>
          <p:nvPr/>
        </p:nvGrpSpPr>
        <p:grpSpPr>
          <a:xfrm>
            <a:off x="504556" y="848480"/>
            <a:ext cx="259520" cy="411449"/>
            <a:chOff x="6718575" y="2318625"/>
            <a:chExt cx="256950" cy="407375"/>
          </a:xfrm>
        </p:grpSpPr>
        <p:sp>
          <p:nvSpPr>
            <p:cNvPr id="7" name="Google Shape;1223;p46">
              <a:extLst>
                <a:ext uri="{FF2B5EF4-FFF2-40B4-BE49-F238E27FC236}">
                  <a16:creationId xmlns:a16="http://schemas.microsoft.com/office/drawing/2014/main" id="{285747D0-F9F0-2897-DD20-2F7572B1F96E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224;p46">
              <a:extLst>
                <a:ext uri="{FF2B5EF4-FFF2-40B4-BE49-F238E27FC236}">
                  <a16:creationId xmlns:a16="http://schemas.microsoft.com/office/drawing/2014/main" id="{1A06DE02-1649-D7B4-8A1B-B2ED66758364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1225;p46">
              <a:extLst>
                <a:ext uri="{FF2B5EF4-FFF2-40B4-BE49-F238E27FC236}">
                  <a16:creationId xmlns:a16="http://schemas.microsoft.com/office/drawing/2014/main" id="{E65DBE41-302C-E8AC-71FD-E3B0CBC1B229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226;p46">
              <a:extLst>
                <a:ext uri="{FF2B5EF4-FFF2-40B4-BE49-F238E27FC236}">
                  <a16:creationId xmlns:a16="http://schemas.microsoft.com/office/drawing/2014/main" id="{B2C58C70-A91A-EAA0-5142-D2F086866350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227;p46">
              <a:extLst>
                <a:ext uri="{FF2B5EF4-FFF2-40B4-BE49-F238E27FC236}">
                  <a16:creationId xmlns:a16="http://schemas.microsoft.com/office/drawing/2014/main" id="{F49195DC-C7F1-0126-0A27-A840E253DA98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228;p46">
              <a:extLst>
                <a:ext uri="{FF2B5EF4-FFF2-40B4-BE49-F238E27FC236}">
                  <a16:creationId xmlns:a16="http://schemas.microsoft.com/office/drawing/2014/main" id="{6B14C086-CE38-9D15-8667-3076AD594A3C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229;p46">
              <a:extLst>
                <a:ext uri="{FF2B5EF4-FFF2-40B4-BE49-F238E27FC236}">
                  <a16:creationId xmlns:a16="http://schemas.microsoft.com/office/drawing/2014/main" id="{5730E037-9D41-A26D-9A69-46E2486533C9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230;p46">
              <a:extLst>
                <a:ext uri="{FF2B5EF4-FFF2-40B4-BE49-F238E27FC236}">
                  <a16:creationId xmlns:a16="http://schemas.microsoft.com/office/drawing/2014/main" id="{86B5C810-6766-CA1F-49CD-10C001D21ED7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Google Shape;534;p34">
            <a:extLst>
              <a:ext uri="{FF2B5EF4-FFF2-40B4-BE49-F238E27FC236}">
                <a16:creationId xmlns:a16="http://schemas.microsoft.com/office/drawing/2014/main" id="{1B45E19B-A7F9-696E-C4BE-A1F61E905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934" y="1511326"/>
            <a:ext cx="10908592" cy="18875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The Form &amp; Treatment plan is based on both the OPM model created by us And the supervisor, and extensive research during phase A.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81F7A57-4C58-D4B4-7F53-6CA42BE3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42" y="2931107"/>
            <a:ext cx="5246692" cy="3291687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23B8721E-E44A-E3C1-AA27-C5C00750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38" y="3155097"/>
            <a:ext cx="4696190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7</a:t>
            </a:fld>
            <a:endParaRPr/>
          </a:p>
        </p:txBody>
      </p:sp>
      <p:sp>
        <p:nvSpPr>
          <p:cNvPr id="9" name="Google Shape;1012;p46">
            <a:extLst>
              <a:ext uri="{FF2B5EF4-FFF2-40B4-BE49-F238E27FC236}">
                <a16:creationId xmlns:a16="http://schemas.microsoft.com/office/drawing/2014/main" id="{6569E8CA-F748-2D5E-9FB4-3726A025150F}"/>
              </a:ext>
            </a:extLst>
          </p:cNvPr>
          <p:cNvSpPr/>
          <p:nvPr/>
        </p:nvSpPr>
        <p:spPr>
          <a:xfrm>
            <a:off x="650297" y="774594"/>
            <a:ext cx="208860" cy="284632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1027" name="תמונה 17">
            <a:extLst>
              <a:ext uri="{FF2B5EF4-FFF2-40B4-BE49-F238E27FC236}">
                <a16:creationId xmlns:a16="http://schemas.microsoft.com/office/drawing/2014/main" id="{B3BD81D7-6594-1842-2FB2-A80655C7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2316"/>
            <a:ext cx="10612582" cy="436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140C03-AFF9-46F8-8445-5414239D38AE}"/>
              </a:ext>
            </a:extLst>
          </p:cNvPr>
          <p:cNvSpPr/>
          <p:nvPr/>
        </p:nvSpPr>
        <p:spPr>
          <a:xfrm>
            <a:off x="1066723" y="655300"/>
            <a:ext cx="474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+mj-cs"/>
              </a:rPr>
              <a:t>The Product: Use-Case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Main Features: The ADHD form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534" name="Google Shape;534;p34"/>
          <p:cNvSpPr txBox="1">
            <a:spLocks noGrp="1"/>
          </p:cNvSpPr>
          <p:nvPr>
            <p:ph type="body" idx="1"/>
          </p:nvPr>
        </p:nvSpPr>
        <p:spPr>
          <a:xfrm>
            <a:off x="832352" y="1865745"/>
            <a:ext cx="10424533" cy="32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Quick access to the ADHD form from almost anywhere in the app!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Changed your mind? Want to edit existing Plan? Want to delete the form? We have you supported for all those operations!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Customized questions: the form is diverse and features many questions in unrelated order to not affect any of the teacher decisions.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Want to select a specific pupil? Or maybe a pupil from a chosen classroom? We have both options covered!</a:t>
            </a:r>
          </a:p>
        </p:txBody>
      </p:sp>
      <p:sp>
        <p:nvSpPr>
          <p:cNvPr id="535" name="Google Shape;535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8</a:t>
            </a:fld>
            <a:endParaRPr/>
          </a:p>
        </p:txBody>
      </p:sp>
      <p:grpSp>
        <p:nvGrpSpPr>
          <p:cNvPr id="21" name="Google Shape;857;p46">
            <a:extLst>
              <a:ext uri="{FF2B5EF4-FFF2-40B4-BE49-F238E27FC236}">
                <a16:creationId xmlns:a16="http://schemas.microsoft.com/office/drawing/2014/main" id="{6DE934D2-3589-F9CA-FDD5-3343D123ACDD}"/>
              </a:ext>
            </a:extLst>
          </p:cNvPr>
          <p:cNvGrpSpPr/>
          <p:nvPr/>
        </p:nvGrpSpPr>
        <p:grpSpPr>
          <a:xfrm>
            <a:off x="420298" y="765485"/>
            <a:ext cx="412055" cy="537497"/>
            <a:chOff x="590250" y="244200"/>
            <a:chExt cx="407975" cy="532175"/>
          </a:xfrm>
        </p:grpSpPr>
        <p:sp>
          <p:nvSpPr>
            <p:cNvPr id="22" name="Google Shape;858;p46">
              <a:extLst>
                <a:ext uri="{FF2B5EF4-FFF2-40B4-BE49-F238E27FC236}">
                  <a16:creationId xmlns:a16="http://schemas.microsoft.com/office/drawing/2014/main" id="{1C964301-5F10-1E9A-8AA6-CFE191E37875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859;p46">
              <a:extLst>
                <a:ext uri="{FF2B5EF4-FFF2-40B4-BE49-F238E27FC236}">
                  <a16:creationId xmlns:a16="http://schemas.microsoft.com/office/drawing/2014/main" id="{807501E3-1D27-548B-CFE9-AD2A0934C0ED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860;p46">
              <a:extLst>
                <a:ext uri="{FF2B5EF4-FFF2-40B4-BE49-F238E27FC236}">
                  <a16:creationId xmlns:a16="http://schemas.microsoft.com/office/drawing/2014/main" id="{A54ED483-0220-7598-427B-25A1F6AC3F6D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861;p46">
              <a:extLst>
                <a:ext uri="{FF2B5EF4-FFF2-40B4-BE49-F238E27FC236}">
                  <a16:creationId xmlns:a16="http://schemas.microsoft.com/office/drawing/2014/main" id="{2B02E6B5-A57B-6EF0-EE24-7EC527822CF1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862;p46">
              <a:extLst>
                <a:ext uri="{FF2B5EF4-FFF2-40B4-BE49-F238E27FC236}">
                  <a16:creationId xmlns:a16="http://schemas.microsoft.com/office/drawing/2014/main" id="{3DE3F0FA-676C-9D69-DF05-E17A03F455B0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863;p46">
              <a:extLst>
                <a:ext uri="{FF2B5EF4-FFF2-40B4-BE49-F238E27FC236}">
                  <a16:creationId xmlns:a16="http://schemas.microsoft.com/office/drawing/2014/main" id="{E0D8AD85-03D8-7A18-6B50-25BE57AF1073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864;p46">
              <a:extLst>
                <a:ext uri="{FF2B5EF4-FFF2-40B4-BE49-F238E27FC236}">
                  <a16:creationId xmlns:a16="http://schemas.microsoft.com/office/drawing/2014/main" id="{E0E07B6F-C52B-324A-C6F8-56E8958EDB1C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865;p46">
              <a:extLst>
                <a:ext uri="{FF2B5EF4-FFF2-40B4-BE49-F238E27FC236}">
                  <a16:creationId xmlns:a16="http://schemas.microsoft.com/office/drawing/2014/main" id="{FB385B69-D23B-6BC4-BDBE-CB41159BDE3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866;p46">
              <a:extLst>
                <a:ext uri="{FF2B5EF4-FFF2-40B4-BE49-F238E27FC236}">
                  <a16:creationId xmlns:a16="http://schemas.microsoft.com/office/drawing/2014/main" id="{8544DE64-93AF-41BA-8D68-0BD64219A424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867;p46">
              <a:extLst>
                <a:ext uri="{FF2B5EF4-FFF2-40B4-BE49-F238E27FC236}">
                  <a16:creationId xmlns:a16="http://schemas.microsoft.com/office/drawing/2014/main" id="{C1CFC25C-09CE-A043-C7F4-FB7D656A995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868;p46">
              <a:extLst>
                <a:ext uri="{FF2B5EF4-FFF2-40B4-BE49-F238E27FC236}">
                  <a16:creationId xmlns:a16="http://schemas.microsoft.com/office/drawing/2014/main" id="{1EE27A9A-C376-E76C-9F44-587C8D96D90B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869;p46">
              <a:extLst>
                <a:ext uri="{FF2B5EF4-FFF2-40B4-BE49-F238E27FC236}">
                  <a16:creationId xmlns:a16="http://schemas.microsoft.com/office/drawing/2014/main" id="{4BE9D1CA-73C5-1D73-C9E0-C95BF0F232DF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870;p46">
              <a:extLst>
                <a:ext uri="{FF2B5EF4-FFF2-40B4-BE49-F238E27FC236}">
                  <a16:creationId xmlns:a16="http://schemas.microsoft.com/office/drawing/2014/main" id="{BD4F93E2-6BA2-8E83-AA83-8D7179D94DC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71;p46">
              <a:extLst>
                <a:ext uri="{FF2B5EF4-FFF2-40B4-BE49-F238E27FC236}">
                  <a16:creationId xmlns:a16="http://schemas.microsoft.com/office/drawing/2014/main" id="{24441723-371B-593E-AD12-657E0764E371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050" name="תמונה 1">
            <a:extLst>
              <a:ext uri="{FF2B5EF4-FFF2-40B4-BE49-F238E27FC236}">
                <a16:creationId xmlns:a16="http://schemas.microsoft.com/office/drawing/2014/main" id="{757D926F-C706-D7C2-E4C0-1165C5883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43" y="5229935"/>
            <a:ext cx="8164074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417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Main Features: ADHD form 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535" name="Google Shape;535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9</a:t>
            </a:fld>
            <a:endParaRPr/>
          </a:p>
        </p:txBody>
      </p:sp>
      <p:grpSp>
        <p:nvGrpSpPr>
          <p:cNvPr id="21" name="Google Shape;857;p46">
            <a:extLst>
              <a:ext uri="{FF2B5EF4-FFF2-40B4-BE49-F238E27FC236}">
                <a16:creationId xmlns:a16="http://schemas.microsoft.com/office/drawing/2014/main" id="{6DE934D2-3589-F9CA-FDD5-3343D123ACDD}"/>
              </a:ext>
            </a:extLst>
          </p:cNvPr>
          <p:cNvGrpSpPr/>
          <p:nvPr/>
        </p:nvGrpSpPr>
        <p:grpSpPr>
          <a:xfrm>
            <a:off x="420298" y="765485"/>
            <a:ext cx="412055" cy="537497"/>
            <a:chOff x="590250" y="244200"/>
            <a:chExt cx="407975" cy="532175"/>
          </a:xfrm>
        </p:grpSpPr>
        <p:sp>
          <p:nvSpPr>
            <p:cNvPr id="22" name="Google Shape;858;p46">
              <a:extLst>
                <a:ext uri="{FF2B5EF4-FFF2-40B4-BE49-F238E27FC236}">
                  <a16:creationId xmlns:a16="http://schemas.microsoft.com/office/drawing/2014/main" id="{1C964301-5F10-1E9A-8AA6-CFE191E37875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859;p46">
              <a:extLst>
                <a:ext uri="{FF2B5EF4-FFF2-40B4-BE49-F238E27FC236}">
                  <a16:creationId xmlns:a16="http://schemas.microsoft.com/office/drawing/2014/main" id="{807501E3-1D27-548B-CFE9-AD2A0934C0ED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860;p46">
              <a:extLst>
                <a:ext uri="{FF2B5EF4-FFF2-40B4-BE49-F238E27FC236}">
                  <a16:creationId xmlns:a16="http://schemas.microsoft.com/office/drawing/2014/main" id="{A54ED483-0220-7598-427B-25A1F6AC3F6D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861;p46">
              <a:extLst>
                <a:ext uri="{FF2B5EF4-FFF2-40B4-BE49-F238E27FC236}">
                  <a16:creationId xmlns:a16="http://schemas.microsoft.com/office/drawing/2014/main" id="{2B02E6B5-A57B-6EF0-EE24-7EC527822CF1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862;p46">
              <a:extLst>
                <a:ext uri="{FF2B5EF4-FFF2-40B4-BE49-F238E27FC236}">
                  <a16:creationId xmlns:a16="http://schemas.microsoft.com/office/drawing/2014/main" id="{3DE3F0FA-676C-9D69-DF05-E17A03F455B0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863;p46">
              <a:extLst>
                <a:ext uri="{FF2B5EF4-FFF2-40B4-BE49-F238E27FC236}">
                  <a16:creationId xmlns:a16="http://schemas.microsoft.com/office/drawing/2014/main" id="{E0D8AD85-03D8-7A18-6B50-25BE57AF1073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864;p46">
              <a:extLst>
                <a:ext uri="{FF2B5EF4-FFF2-40B4-BE49-F238E27FC236}">
                  <a16:creationId xmlns:a16="http://schemas.microsoft.com/office/drawing/2014/main" id="{E0E07B6F-C52B-324A-C6F8-56E8958EDB1C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865;p46">
              <a:extLst>
                <a:ext uri="{FF2B5EF4-FFF2-40B4-BE49-F238E27FC236}">
                  <a16:creationId xmlns:a16="http://schemas.microsoft.com/office/drawing/2014/main" id="{FB385B69-D23B-6BC4-BDBE-CB41159BDE3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866;p46">
              <a:extLst>
                <a:ext uri="{FF2B5EF4-FFF2-40B4-BE49-F238E27FC236}">
                  <a16:creationId xmlns:a16="http://schemas.microsoft.com/office/drawing/2014/main" id="{8544DE64-93AF-41BA-8D68-0BD64219A424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867;p46">
              <a:extLst>
                <a:ext uri="{FF2B5EF4-FFF2-40B4-BE49-F238E27FC236}">
                  <a16:creationId xmlns:a16="http://schemas.microsoft.com/office/drawing/2014/main" id="{C1CFC25C-09CE-A043-C7F4-FB7D656A995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868;p46">
              <a:extLst>
                <a:ext uri="{FF2B5EF4-FFF2-40B4-BE49-F238E27FC236}">
                  <a16:creationId xmlns:a16="http://schemas.microsoft.com/office/drawing/2014/main" id="{1EE27A9A-C376-E76C-9F44-587C8D96D90B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869;p46">
              <a:extLst>
                <a:ext uri="{FF2B5EF4-FFF2-40B4-BE49-F238E27FC236}">
                  <a16:creationId xmlns:a16="http://schemas.microsoft.com/office/drawing/2014/main" id="{4BE9D1CA-73C5-1D73-C9E0-C95BF0F232DF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870;p46">
              <a:extLst>
                <a:ext uri="{FF2B5EF4-FFF2-40B4-BE49-F238E27FC236}">
                  <a16:creationId xmlns:a16="http://schemas.microsoft.com/office/drawing/2014/main" id="{BD4F93E2-6BA2-8E83-AA83-8D7179D94DC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71;p46">
              <a:extLst>
                <a:ext uri="{FF2B5EF4-FFF2-40B4-BE49-F238E27FC236}">
                  <a16:creationId xmlns:a16="http://schemas.microsoft.com/office/drawing/2014/main" id="{24441723-371B-593E-AD12-657E0764E371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076" name="תמונה 1">
            <a:extLst>
              <a:ext uri="{FF2B5EF4-FFF2-40B4-BE49-F238E27FC236}">
                <a16:creationId xmlns:a16="http://schemas.microsoft.com/office/drawing/2014/main" id="{4BB9FA0A-F846-674A-F0AF-07D1D73B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69" y="1988994"/>
            <a:ext cx="11511361" cy="164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תמונה 1">
            <a:extLst>
              <a:ext uri="{FF2B5EF4-FFF2-40B4-BE49-F238E27FC236}">
                <a16:creationId xmlns:a16="http://schemas.microsoft.com/office/drawing/2014/main" id="{9416000A-FCC8-A10E-9059-68F5CA80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31" y="3824356"/>
            <a:ext cx="5541891" cy="209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תמונה 1">
            <a:extLst>
              <a:ext uri="{FF2B5EF4-FFF2-40B4-BE49-F238E27FC236}">
                <a16:creationId xmlns:a16="http://schemas.microsoft.com/office/drawing/2014/main" id="{F7296FCB-DDEA-E597-BC61-6D82F218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988" y="3824355"/>
            <a:ext cx="6068012" cy="209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18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120</TotalTime>
  <Words>1113</Words>
  <Application>Microsoft Office PowerPoint</Application>
  <PresentationFormat>מסך רחב</PresentationFormat>
  <Paragraphs>214</Paragraphs>
  <Slides>22</Slides>
  <Notes>18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30" baseType="lpstr">
      <vt:lpstr>Arial</vt:lpstr>
      <vt:lpstr>Arvo</vt:lpstr>
      <vt:lpstr>Calibri</vt:lpstr>
      <vt:lpstr>Calibri Light</vt:lpstr>
      <vt:lpstr>Roboto Condensed</vt:lpstr>
      <vt:lpstr>Roboto Condensed Light</vt:lpstr>
      <vt:lpstr>Times New Roman</vt:lpstr>
      <vt:lpstr>Office Theme</vt:lpstr>
      <vt:lpstr>Capstone project phase B Dealing with communication and concentration disorders 23-2-D-23</vt:lpstr>
      <vt:lpstr>Roadmap</vt:lpstr>
      <vt:lpstr>Background: ADHD in the classroom</vt:lpstr>
      <vt:lpstr>Introduction: Bridging the gap in Awareness and Empowering Effective Management</vt:lpstr>
      <vt:lpstr>Our solution – OPM &amp; Research</vt:lpstr>
      <vt:lpstr>Our solution – OPM &amp; Research</vt:lpstr>
      <vt:lpstr>מצגת של PowerPoint‏</vt:lpstr>
      <vt:lpstr>Main Features: The ADHD form</vt:lpstr>
      <vt:lpstr>Main Features: ADHD form </vt:lpstr>
      <vt:lpstr>Main Features: The Treatment plan</vt:lpstr>
      <vt:lpstr>Main Features: ADHD Treatment Plan</vt:lpstr>
      <vt:lpstr>Main Features: ADHD Treatment Plan</vt:lpstr>
      <vt:lpstr>מצגת של PowerPoint‏</vt:lpstr>
      <vt:lpstr>Software infrastructure </vt:lpstr>
      <vt:lpstr>Verification</vt:lpstr>
      <vt:lpstr>Verification – Unit Testing</vt:lpstr>
      <vt:lpstr>Verification – Functionality Testing</vt:lpstr>
      <vt:lpstr>Verification – Functionality Testing</vt:lpstr>
      <vt:lpstr>Demonstration</vt:lpstr>
      <vt:lpstr>Challenges &amp; Conclusions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B Dealing with communication and concentration disorders 23-1-D-23</dc:title>
  <dc:creator>DANIEL TAU</dc:creator>
  <cp:lastModifiedBy>דניאל טאו</cp:lastModifiedBy>
  <cp:revision>33</cp:revision>
  <dcterms:created xsi:type="dcterms:W3CDTF">2023-06-25T05:21:15Z</dcterms:created>
  <dcterms:modified xsi:type="dcterms:W3CDTF">2023-06-26T04:41:33Z</dcterms:modified>
</cp:coreProperties>
</file>